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1.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34" r:id="rId2"/>
    <p:sldId id="338" r:id="rId3"/>
    <p:sldId id="336" r:id="rId4"/>
    <p:sldId id="302" r:id="rId5"/>
    <p:sldId id="260" r:id="rId6"/>
    <p:sldId id="298" r:id="rId7"/>
    <p:sldId id="261" r:id="rId8"/>
    <p:sldId id="303" r:id="rId9"/>
    <p:sldId id="304" r:id="rId10"/>
    <p:sldId id="266" r:id="rId11"/>
    <p:sldId id="308" r:id="rId12"/>
    <p:sldId id="309" r:id="rId13"/>
    <p:sldId id="335" r:id="rId14"/>
    <p:sldId id="337" r:id="rId15"/>
    <p:sldId id="310" r:id="rId16"/>
    <p:sldId id="267" r:id="rId17"/>
    <p:sldId id="279" r:id="rId18"/>
    <p:sldId id="319" r:id="rId19"/>
    <p:sldId id="321" r:id="rId20"/>
    <p:sldId id="324" r:id="rId21"/>
    <p:sldId id="268" r:id="rId22"/>
    <p:sldId id="285" r:id="rId23"/>
    <p:sldId id="327" r:id="rId24"/>
    <p:sldId id="331" r:id="rId25"/>
    <p:sldId id="333" r:id="rId26"/>
  </p:sldIdLst>
  <p:sldSz cx="9145588" cy="5145088"/>
  <p:notesSz cx="6858000" cy="9144000"/>
  <p:custDataLst>
    <p:tags r:id="rId28"/>
  </p:custDataLst>
  <p:defaultTextStyle>
    <a:defPPr>
      <a:defRPr lang="zh-CN"/>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C0DC"/>
    <a:srgbClr val="B6D346"/>
    <a:srgbClr val="F58746"/>
    <a:srgbClr val="5FBD98"/>
    <a:srgbClr val="EF9322"/>
    <a:srgbClr val="F7F7F7"/>
    <a:srgbClr val="99C5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113" d="100"/>
          <a:sy n="113" d="100"/>
        </p:scale>
        <p:origin x="96" y="91"/>
      </p:cViewPr>
      <p:guideLst>
        <p:guide orient="horz" pos="1611"/>
        <p:guide pos="2881"/>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F7B356-44B7-4C91-9F05-1F5067729FA3}" type="datetimeFigureOut">
              <a:rPr lang="zh-CN" altLang="en-US" smtClean="0"/>
              <a:t>2017/6/15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BF2FF-AB26-42B1-B18B-19F5B70C603D}" type="slidenum">
              <a:rPr lang="zh-CN" altLang="en-US" smtClean="0"/>
              <a:t>‹#›</a:t>
            </a:fld>
            <a:endParaRPr lang="zh-CN" altLang="en-US"/>
          </a:p>
        </p:txBody>
      </p:sp>
    </p:spTree>
    <p:extLst>
      <p:ext uri="{BB962C8B-B14F-4D97-AF65-F5344CB8AC3E}">
        <p14:creationId xmlns:p14="http://schemas.microsoft.com/office/powerpoint/2010/main" val="855084736"/>
      </p:ext>
    </p:extLst>
  </p:cSld>
  <p:clrMap bg1="lt1" tx1="dk1" bg2="lt2" tx2="dk2" accent1="accent1" accent2="accent2" accent3="accent3" accent4="accent4" accent5="accent5" accent6="accent6" hlink="hlink" folHlink="folHlink"/>
  <p:notesStyle>
    <a:lvl1pPr marL="0" algn="l" defTabSz="685891" rtl="0" eaLnBrk="1" latinLnBrk="0" hangingPunct="1">
      <a:defRPr sz="900" kern="1200">
        <a:solidFill>
          <a:schemeClr val="tx1"/>
        </a:solidFill>
        <a:latin typeface="+mn-lt"/>
        <a:ea typeface="+mn-ea"/>
        <a:cs typeface="+mn-cs"/>
      </a:defRPr>
    </a:lvl1pPr>
    <a:lvl2pPr marL="342946" algn="l" defTabSz="685891" rtl="0" eaLnBrk="1" latinLnBrk="0" hangingPunct="1">
      <a:defRPr sz="900" kern="1200">
        <a:solidFill>
          <a:schemeClr val="tx1"/>
        </a:solidFill>
        <a:latin typeface="+mn-lt"/>
        <a:ea typeface="+mn-ea"/>
        <a:cs typeface="+mn-cs"/>
      </a:defRPr>
    </a:lvl2pPr>
    <a:lvl3pPr marL="685891" algn="l" defTabSz="685891" rtl="0" eaLnBrk="1" latinLnBrk="0" hangingPunct="1">
      <a:defRPr sz="900" kern="1200">
        <a:solidFill>
          <a:schemeClr val="tx1"/>
        </a:solidFill>
        <a:latin typeface="+mn-lt"/>
        <a:ea typeface="+mn-ea"/>
        <a:cs typeface="+mn-cs"/>
      </a:defRPr>
    </a:lvl3pPr>
    <a:lvl4pPr marL="1028837" algn="l" defTabSz="685891" rtl="0" eaLnBrk="1" latinLnBrk="0" hangingPunct="1">
      <a:defRPr sz="900" kern="1200">
        <a:solidFill>
          <a:schemeClr val="tx1"/>
        </a:solidFill>
        <a:latin typeface="+mn-lt"/>
        <a:ea typeface="+mn-ea"/>
        <a:cs typeface="+mn-cs"/>
      </a:defRPr>
    </a:lvl4pPr>
    <a:lvl5pPr marL="1371783" algn="l" defTabSz="685891" rtl="0" eaLnBrk="1" latinLnBrk="0" hangingPunct="1">
      <a:defRPr sz="900" kern="1200">
        <a:solidFill>
          <a:schemeClr val="tx1"/>
        </a:solidFill>
        <a:latin typeface="+mn-lt"/>
        <a:ea typeface="+mn-ea"/>
        <a:cs typeface="+mn-cs"/>
      </a:defRPr>
    </a:lvl5pPr>
    <a:lvl6pPr marL="1714729" algn="l" defTabSz="685891" rtl="0" eaLnBrk="1" latinLnBrk="0" hangingPunct="1">
      <a:defRPr sz="900" kern="1200">
        <a:solidFill>
          <a:schemeClr val="tx1"/>
        </a:solidFill>
        <a:latin typeface="+mn-lt"/>
        <a:ea typeface="+mn-ea"/>
        <a:cs typeface="+mn-cs"/>
      </a:defRPr>
    </a:lvl6pPr>
    <a:lvl7pPr marL="2057674" algn="l" defTabSz="685891" rtl="0" eaLnBrk="1" latinLnBrk="0" hangingPunct="1">
      <a:defRPr sz="900" kern="1200">
        <a:solidFill>
          <a:schemeClr val="tx1"/>
        </a:solidFill>
        <a:latin typeface="+mn-lt"/>
        <a:ea typeface="+mn-ea"/>
        <a:cs typeface="+mn-cs"/>
      </a:defRPr>
    </a:lvl7pPr>
    <a:lvl8pPr marL="2400620" algn="l" defTabSz="685891" rtl="0" eaLnBrk="1" latinLnBrk="0" hangingPunct="1">
      <a:defRPr sz="900" kern="1200">
        <a:solidFill>
          <a:schemeClr val="tx1"/>
        </a:solidFill>
        <a:latin typeface="+mn-lt"/>
        <a:ea typeface="+mn-ea"/>
        <a:cs typeface="+mn-cs"/>
      </a:defRPr>
    </a:lvl8pPr>
    <a:lvl9pPr marL="2743566" algn="l" defTabSz="685891"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t>10</a:t>
            </a:fld>
            <a:endParaRPr lang="zh-CN" altLang="en-US"/>
          </a:p>
        </p:txBody>
      </p:sp>
    </p:spTree>
    <p:extLst>
      <p:ext uri="{BB962C8B-B14F-4D97-AF65-F5344CB8AC3E}">
        <p14:creationId xmlns:p14="http://schemas.microsoft.com/office/powerpoint/2010/main" val="196636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11</a:t>
            </a:fld>
            <a:endParaRPr lang="zh-CN" altLang="en-US" dirty="0"/>
          </a:p>
        </p:txBody>
      </p:sp>
    </p:spTree>
    <p:extLst>
      <p:ext uri="{BB962C8B-B14F-4D97-AF65-F5344CB8AC3E}">
        <p14:creationId xmlns:p14="http://schemas.microsoft.com/office/powerpoint/2010/main" val="3591585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12</a:t>
            </a:fld>
            <a:endParaRPr lang="zh-CN" altLang="en-US" dirty="0"/>
          </a:p>
        </p:txBody>
      </p:sp>
    </p:spTree>
    <p:extLst>
      <p:ext uri="{BB962C8B-B14F-4D97-AF65-F5344CB8AC3E}">
        <p14:creationId xmlns:p14="http://schemas.microsoft.com/office/powerpoint/2010/main" val="3591585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t>13</a:t>
            </a:fld>
            <a:endParaRPr lang="zh-CN" altLang="en-US"/>
          </a:p>
        </p:txBody>
      </p:sp>
    </p:spTree>
    <p:extLst>
      <p:ext uri="{BB962C8B-B14F-4D97-AF65-F5344CB8AC3E}">
        <p14:creationId xmlns:p14="http://schemas.microsoft.com/office/powerpoint/2010/main" val="2464784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t>14</a:t>
            </a:fld>
            <a:endParaRPr lang="zh-CN" altLang="en-US"/>
          </a:p>
        </p:txBody>
      </p:sp>
    </p:spTree>
    <p:extLst>
      <p:ext uri="{BB962C8B-B14F-4D97-AF65-F5344CB8AC3E}">
        <p14:creationId xmlns:p14="http://schemas.microsoft.com/office/powerpoint/2010/main" val="196636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15</a:t>
            </a:fld>
            <a:endParaRPr lang="zh-CN" altLang="en-US" dirty="0"/>
          </a:p>
        </p:txBody>
      </p:sp>
    </p:spTree>
    <p:extLst>
      <p:ext uri="{BB962C8B-B14F-4D97-AF65-F5344CB8AC3E}">
        <p14:creationId xmlns:p14="http://schemas.microsoft.com/office/powerpoint/2010/main" val="3591585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t>16</a:t>
            </a:fld>
            <a:endParaRPr lang="zh-CN" altLang="en-US"/>
          </a:p>
        </p:txBody>
      </p:sp>
    </p:spTree>
    <p:extLst>
      <p:ext uri="{BB962C8B-B14F-4D97-AF65-F5344CB8AC3E}">
        <p14:creationId xmlns:p14="http://schemas.microsoft.com/office/powerpoint/2010/main" val="1753595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ABFE7A-CB82-4A69-B741-9F78CC92ED03}" type="slidenum">
              <a:rPr lang="zh-CN" altLang="en-US" smtClean="0"/>
              <a:t>17</a:t>
            </a:fld>
            <a:endParaRPr lang="zh-CN" altLang="en-US"/>
          </a:p>
        </p:txBody>
      </p:sp>
    </p:spTree>
    <p:extLst>
      <p:ext uri="{BB962C8B-B14F-4D97-AF65-F5344CB8AC3E}">
        <p14:creationId xmlns:p14="http://schemas.microsoft.com/office/powerpoint/2010/main" val="3990481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18</a:t>
            </a:fld>
            <a:endParaRPr lang="zh-CN" altLang="en-US" dirty="0"/>
          </a:p>
        </p:txBody>
      </p:sp>
    </p:spTree>
    <p:extLst>
      <p:ext uri="{BB962C8B-B14F-4D97-AF65-F5344CB8AC3E}">
        <p14:creationId xmlns:p14="http://schemas.microsoft.com/office/powerpoint/2010/main" val="2684690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19</a:t>
            </a:fld>
            <a:endParaRPr lang="zh-CN" altLang="en-US" dirty="0"/>
          </a:p>
        </p:txBody>
      </p:sp>
    </p:spTree>
    <p:extLst>
      <p:ext uri="{BB962C8B-B14F-4D97-AF65-F5344CB8AC3E}">
        <p14:creationId xmlns:p14="http://schemas.microsoft.com/office/powerpoint/2010/main" val="2684690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t>2</a:t>
            </a:fld>
            <a:endParaRPr lang="zh-CN" altLang="en-US"/>
          </a:p>
        </p:txBody>
      </p:sp>
    </p:spTree>
    <p:extLst>
      <p:ext uri="{BB962C8B-B14F-4D97-AF65-F5344CB8AC3E}">
        <p14:creationId xmlns:p14="http://schemas.microsoft.com/office/powerpoint/2010/main" val="1069778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20</a:t>
            </a:fld>
            <a:endParaRPr lang="zh-CN" altLang="en-US" dirty="0"/>
          </a:p>
        </p:txBody>
      </p:sp>
    </p:spTree>
    <p:extLst>
      <p:ext uri="{BB962C8B-B14F-4D97-AF65-F5344CB8AC3E}">
        <p14:creationId xmlns:p14="http://schemas.microsoft.com/office/powerpoint/2010/main" val="1677038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t>21</a:t>
            </a:fld>
            <a:endParaRPr lang="zh-CN" altLang="en-US"/>
          </a:p>
        </p:txBody>
      </p:sp>
    </p:spTree>
    <p:extLst>
      <p:ext uri="{BB962C8B-B14F-4D97-AF65-F5344CB8AC3E}">
        <p14:creationId xmlns:p14="http://schemas.microsoft.com/office/powerpoint/2010/main" val="2198123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t>22</a:t>
            </a:fld>
            <a:endParaRPr lang="zh-CN" altLang="en-US"/>
          </a:p>
        </p:txBody>
      </p:sp>
    </p:spTree>
    <p:extLst>
      <p:ext uri="{BB962C8B-B14F-4D97-AF65-F5344CB8AC3E}">
        <p14:creationId xmlns:p14="http://schemas.microsoft.com/office/powerpoint/2010/main" val="703838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23</a:t>
            </a:fld>
            <a:endParaRPr lang="zh-CN" altLang="en-US" dirty="0"/>
          </a:p>
        </p:txBody>
      </p:sp>
    </p:spTree>
    <p:extLst>
      <p:ext uri="{BB962C8B-B14F-4D97-AF65-F5344CB8AC3E}">
        <p14:creationId xmlns:p14="http://schemas.microsoft.com/office/powerpoint/2010/main" val="3545028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24</a:t>
            </a:fld>
            <a:endParaRPr lang="zh-CN" altLang="en-US" dirty="0"/>
          </a:p>
        </p:txBody>
      </p:sp>
    </p:spTree>
    <p:extLst>
      <p:ext uri="{BB962C8B-B14F-4D97-AF65-F5344CB8AC3E}">
        <p14:creationId xmlns:p14="http://schemas.microsoft.com/office/powerpoint/2010/main" val="3274441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25</a:t>
            </a:fld>
            <a:endParaRPr lang="zh-CN" altLang="en-US"/>
          </a:p>
        </p:txBody>
      </p:sp>
    </p:spTree>
    <p:extLst>
      <p:ext uri="{BB962C8B-B14F-4D97-AF65-F5344CB8AC3E}">
        <p14:creationId xmlns:p14="http://schemas.microsoft.com/office/powerpoint/2010/main" val="3384288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t>3</a:t>
            </a:fld>
            <a:endParaRPr lang="zh-CN" altLang="en-US"/>
          </a:p>
        </p:txBody>
      </p:sp>
    </p:spTree>
    <p:extLst>
      <p:ext uri="{BB962C8B-B14F-4D97-AF65-F5344CB8AC3E}">
        <p14:creationId xmlns:p14="http://schemas.microsoft.com/office/powerpoint/2010/main" val="4002625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t>4</a:t>
            </a:fld>
            <a:endParaRPr lang="zh-CN" altLang="en-US"/>
          </a:p>
        </p:txBody>
      </p:sp>
    </p:spTree>
    <p:extLst>
      <p:ext uri="{BB962C8B-B14F-4D97-AF65-F5344CB8AC3E}">
        <p14:creationId xmlns:p14="http://schemas.microsoft.com/office/powerpoint/2010/main" val="4085287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t>5</a:t>
            </a:fld>
            <a:endParaRPr lang="zh-CN" altLang="en-US"/>
          </a:p>
        </p:txBody>
      </p:sp>
    </p:spTree>
    <p:extLst>
      <p:ext uri="{BB962C8B-B14F-4D97-AF65-F5344CB8AC3E}">
        <p14:creationId xmlns:p14="http://schemas.microsoft.com/office/powerpoint/2010/main" val="3465856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t>6</a:t>
            </a:fld>
            <a:endParaRPr lang="zh-CN" altLang="en-US"/>
          </a:p>
        </p:txBody>
      </p:sp>
    </p:spTree>
    <p:extLst>
      <p:ext uri="{BB962C8B-B14F-4D97-AF65-F5344CB8AC3E}">
        <p14:creationId xmlns:p14="http://schemas.microsoft.com/office/powerpoint/2010/main" val="2991372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t>7</a:t>
            </a:fld>
            <a:endParaRPr lang="zh-CN" altLang="en-US"/>
          </a:p>
        </p:txBody>
      </p:sp>
    </p:spTree>
    <p:extLst>
      <p:ext uri="{BB962C8B-B14F-4D97-AF65-F5344CB8AC3E}">
        <p14:creationId xmlns:p14="http://schemas.microsoft.com/office/powerpoint/2010/main" val="1068509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8</a:t>
            </a:fld>
            <a:endParaRPr lang="zh-CN" altLang="en-US" dirty="0"/>
          </a:p>
        </p:txBody>
      </p:sp>
    </p:spTree>
    <p:extLst>
      <p:ext uri="{BB962C8B-B14F-4D97-AF65-F5344CB8AC3E}">
        <p14:creationId xmlns:p14="http://schemas.microsoft.com/office/powerpoint/2010/main" val="3591585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dirty="0"/>
          </a:p>
        </p:txBody>
      </p:sp>
    </p:spTree>
    <p:extLst>
      <p:ext uri="{BB962C8B-B14F-4D97-AF65-F5344CB8AC3E}">
        <p14:creationId xmlns:p14="http://schemas.microsoft.com/office/powerpoint/2010/main" val="3591585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708361" y="314423"/>
            <a:ext cx="5468299" cy="513104"/>
          </a:xfrm>
        </p:spPr>
        <p:txBody>
          <a:bodyPr>
            <a:normAutofit/>
          </a:bodyPr>
          <a:lstStyle>
            <a:lvl1pPr algn="ctr">
              <a:defRPr sz="2700" b="0">
                <a:solidFill>
                  <a:schemeClr val="bg1">
                    <a:lumMod val="50000"/>
                  </a:schemeClr>
                </a:solidFill>
                <a:effectLst/>
                <a:latin typeface="+mj-ea"/>
                <a:ea typeface="+mj-ea"/>
              </a:defRPr>
            </a:lvl1p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2449DFC4-FDED-4B41-982D-8052FC63661B}" type="datetimeFigureOut">
              <a:rPr lang="zh-CN" altLang="en-US" smtClean="0"/>
              <a:t>2017/6/15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65FFF5A-79EA-4B61-A2E3-443713E82035}" type="slidenum">
              <a:rPr lang="zh-CN" altLang="en-US" smtClean="0"/>
              <a:t>‹#›</a:t>
            </a:fld>
            <a:endParaRPr lang="zh-CN" altLang="en-US"/>
          </a:p>
        </p:txBody>
      </p:sp>
    </p:spTree>
    <p:extLst>
      <p:ext uri="{BB962C8B-B14F-4D97-AF65-F5344CB8AC3E}">
        <p14:creationId xmlns:p14="http://schemas.microsoft.com/office/powerpoint/2010/main" val="261185004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49DFC4-FDED-4B41-982D-8052FC63661B}" type="datetimeFigureOut">
              <a:rPr lang="zh-CN" altLang="en-US" smtClean="0"/>
              <a:t>2017/6/15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65FFF5A-79EA-4B61-A2E3-443713E82035}" type="slidenum">
              <a:rPr lang="zh-CN" altLang="en-US" smtClean="0"/>
              <a:t>‹#›</a:t>
            </a:fld>
            <a:endParaRPr lang="zh-CN" altLang="en-US"/>
          </a:p>
        </p:txBody>
      </p:sp>
    </p:spTree>
    <p:extLst>
      <p:ext uri="{BB962C8B-B14F-4D97-AF65-F5344CB8AC3E}">
        <p14:creationId xmlns:p14="http://schemas.microsoft.com/office/powerpoint/2010/main" val="5087777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13614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grpSp>
        <p:nvGrpSpPr>
          <p:cNvPr id="2" name="组合 1"/>
          <p:cNvGrpSpPr/>
          <p:nvPr userDrawn="1"/>
        </p:nvGrpSpPr>
        <p:grpSpPr>
          <a:xfrm>
            <a:off x="426406" y="239598"/>
            <a:ext cx="1591513" cy="338554"/>
            <a:chOff x="568442" y="319364"/>
            <a:chExt cx="2121648" cy="451267"/>
          </a:xfrm>
        </p:grpSpPr>
        <p:sp>
          <p:nvSpPr>
            <p:cNvPr id="3" name="文本框 23"/>
            <p:cNvSpPr txBox="1"/>
            <p:nvPr/>
          </p:nvSpPr>
          <p:spPr>
            <a:xfrm>
              <a:off x="665957" y="319364"/>
              <a:ext cx="2024133" cy="451267"/>
            </a:xfrm>
            <a:prstGeom prst="rect">
              <a:avLst/>
            </a:prstGeom>
            <a:noFill/>
          </p:spPr>
          <p:txBody>
            <a:bodyPr wrap="none" rtlCol="0">
              <a:spAutoFit/>
            </a:bodyPr>
            <a:lstStyle/>
            <a:p>
              <a:r>
                <a:rPr lang="zh-CN" altLang="en-US" sz="1600" dirty="0">
                  <a:solidFill>
                    <a:schemeClr val="bg1">
                      <a:lumMod val="50000"/>
                    </a:schemeClr>
                  </a:solidFill>
                  <a:latin typeface="+mj-ea"/>
                  <a:ea typeface="+mj-ea"/>
                </a:rPr>
                <a:t>标题文字内容 </a:t>
              </a:r>
            </a:p>
          </p:txBody>
        </p:sp>
        <p:sp>
          <p:nvSpPr>
            <p:cNvPr id="4" name="等腰三角形 3"/>
            <p:cNvSpPr/>
            <p:nvPr/>
          </p:nvSpPr>
          <p:spPr>
            <a:xfrm rot="16200000" flipH="1" flipV="1">
              <a:off x="492508" y="454911"/>
              <a:ext cx="304323" cy="152455"/>
            </a:xfrm>
            <a:prstGeom prst="triangle">
              <a:avLst/>
            </a:prstGeom>
            <a:solidFill>
              <a:schemeClr val="bg1">
                <a:lumMod val="5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5" name="圆角矩形 4"/>
          <p:cNvSpPr/>
          <p:nvPr userDrawn="1"/>
        </p:nvSpPr>
        <p:spPr>
          <a:xfrm>
            <a:off x="401058" y="719751"/>
            <a:ext cx="8343476" cy="27008"/>
          </a:xfrm>
          <a:prstGeom prst="roundRect">
            <a:avLst>
              <a:gd name="adj" fmla="val 50000"/>
            </a:avLst>
          </a:prstGeom>
          <a:solidFill>
            <a:schemeClr val="bg1">
              <a:lumMod val="50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8" tIns="34294" rIns="68588" bIns="34294" rtlCol="0" anchor="ctr"/>
          <a:lstStyle/>
          <a:p>
            <a:pPr algn="ctr"/>
            <a:endParaRPr lang="zh-CN" altLang="en-US">
              <a:latin typeface="+mj-ea"/>
              <a:ea typeface="+mj-ea"/>
            </a:endParaRPr>
          </a:p>
        </p:txBody>
      </p:sp>
    </p:spTree>
    <p:extLst>
      <p:ext uri="{BB962C8B-B14F-4D97-AF65-F5344CB8AC3E}">
        <p14:creationId xmlns:p14="http://schemas.microsoft.com/office/powerpoint/2010/main" val="29005396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010944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302" y="9315"/>
            <a:ext cx="9144864" cy="5140108"/>
          </a:xfrm>
          <a:prstGeom prst="rect">
            <a:avLst/>
          </a:prstGeom>
          <a:blipFill dpi="0" rotWithShape="1">
            <a:blip r:embed="rId8">
              <a:alphaModFix amt="29000"/>
              <a:duotone>
                <a:prstClr val="black"/>
                <a:srgbClr val="E4E4E4">
                  <a:tint val="45000"/>
                  <a:satMod val="400000"/>
                </a:srgbClr>
              </a:duotone>
            </a:blip>
            <a:srcRect/>
            <a:tile tx="0" ty="0" sx="100000" sy="100000" flip="none" algn="tl"/>
          </a:blipFill>
        </p:spPr>
      </p:pic>
      <p:sp>
        <p:nvSpPr>
          <p:cNvPr id="2" name="标题占位符 1"/>
          <p:cNvSpPr>
            <a:spLocks noGrp="1"/>
          </p:cNvSpPr>
          <p:nvPr>
            <p:ph type="title"/>
          </p:nvPr>
        </p:nvSpPr>
        <p:spPr>
          <a:xfrm>
            <a:off x="628760" y="273929"/>
            <a:ext cx="7888070" cy="994479"/>
          </a:xfrm>
          <a:prstGeom prst="rect">
            <a:avLst/>
          </a:prstGeom>
        </p:spPr>
        <p:txBody>
          <a:bodyPr vert="horz" lIns="68589" tIns="34295" rIns="68589" bIns="34295"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760" y="1369642"/>
            <a:ext cx="7888070" cy="3264511"/>
          </a:xfrm>
          <a:prstGeom prst="rect">
            <a:avLst/>
          </a:prstGeom>
        </p:spPr>
        <p:txBody>
          <a:bodyPr vert="horz" lIns="68589" tIns="34295" rIns="68589" bIns="34295"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760" y="4768736"/>
            <a:ext cx="2057757" cy="273928"/>
          </a:xfrm>
          <a:prstGeom prst="rect">
            <a:avLst/>
          </a:prstGeom>
        </p:spPr>
        <p:txBody>
          <a:bodyPr vert="horz" lIns="68589" tIns="34295" rIns="68589" bIns="34295" rtlCol="0" anchor="ctr"/>
          <a:lstStyle>
            <a:lvl1pPr algn="l">
              <a:defRPr sz="900">
                <a:solidFill>
                  <a:schemeClr val="tx1">
                    <a:tint val="75000"/>
                  </a:schemeClr>
                </a:solidFill>
              </a:defRPr>
            </a:lvl1pPr>
          </a:lstStyle>
          <a:p>
            <a:fld id="{2449DFC4-FDED-4B41-982D-8052FC63661B}" type="datetimeFigureOut">
              <a:rPr lang="zh-CN" altLang="en-US" smtClean="0"/>
              <a:t>2017/6/15</a:t>
            </a:fld>
            <a:endParaRPr lang="zh-CN" altLang="en-US"/>
          </a:p>
        </p:txBody>
      </p:sp>
      <p:sp>
        <p:nvSpPr>
          <p:cNvPr id="5" name="页脚占位符 4"/>
          <p:cNvSpPr>
            <a:spLocks noGrp="1"/>
          </p:cNvSpPr>
          <p:nvPr>
            <p:ph type="ftr" sz="quarter" idx="3"/>
          </p:nvPr>
        </p:nvSpPr>
        <p:spPr>
          <a:xfrm>
            <a:off x="3029477" y="4768736"/>
            <a:ext cx="3086637" cy="273928"/>
          </a:xfrm>
          <a:prstGeom prst="rect">
            <a:avLst/>
          </a:prstGeom>
        </p:spPr>
        <p:txBody>
          <a:bodyPr vert="horz" lIns="68589" tIns="34295" rIns="68589" bIns="34295"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9072" y="4768736"/>
            <a:ext cx="2057757" cy="273928"/>
          </a:xfrm>
          <a:prstGeom prst="rect">
            <a:avLst/>
          </a:prstGeom>
        </p:spPr>
        <p:txBody>
          <a:bodyPr vert="horz" lIns="68589" tIns="34295" rIns="68589" bIns="34295" rtlCol="0" anchor="ctr"/>
          <a:lstStyle>
            <a:lvl1pPr algn="r">
              <a:defRPr sz="900">
                <a:solidFill>
                  <a:schemeClr val="tx1">
                    <a:tint val="75000"/>
                  </a:schemeClr>
                </a:solidFill>
              </a:defRPr>
            </a:lvl1pPr>
          </a:lstStyle>
          <a:p>
            <a:fld id="{C65FFF5A-79EA-4B61-A2E3-443713E82035}" type="slidenum">
              <a:rPr lang="zh-CN" altLang="en-US" smtClean="0"/>
              <a:t>‹#›</a:t>
            </a:fld>
            <a:endParaRPr lang="zh-CN" altLang="en-US"/>
          </a:p>
        </p:txBody>
      </p:sp>
    </p:spTree>
    <p:extLst>
      <p:ext uri="{BB962C8B-B14F-4D97-AF65-F5344CB8AC3E}">
        <p14:creationId xmlns:p14="http://schemas.microsoft.com/office/powerpoint/2010/main" val="1035692822"/>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60" r:id="rId3"/>
    <p:sldLayoutId id="2147483661" r:id="rId4"/>
    <p:sldLayoutId id="2147483662" r:id="rId5"/>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txStyles>
    <p:titleStyle>
      <a:lvl1pPr algn="l" defTabSz="685891"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310" indent="-171473" algn="l" defTabSz="685891"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256" indent="-171473" algn="l" defTabSz="685891"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6201" indent="-171473" algn="l" defTabSz="685891"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18" Type="http://schemas.openxmlformats.org/officeDocument/2006/relationships/tags" Target="../tags/tag43.xml"/><Relationship Id="rId26" Type="http://schemas.openxmlformats.org/officeDocument/2006/relationships/slideLayout" Target="../slideLayouts/slideLayout4.xml"/><Relationship Id="rId3" Type="http://schemas.openxmlformats.org/officeDocument/2006/relationships/tags" Target="../tags/tag28.xml"/><Relationship Id="rId21" Type="http://schemas.openxmlformats.org/officeDocument/2006/relationships/tags" Target="../tags/tag46.xml"/><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tags" Target="../tags/tag42.xml"/><Relationship Id="rId25" Type="http://schemas.openxmlformats.org/officeDocument/2006/relationships/tags" Target="../tags/tag50.xml"/><Relationship Id="rId2" Type="http://schemas.openxmlformats.org/officeDocument/2006/relationships/tags" Target="../tags/tag27.xml"/><Relationship Id="rId16" Type="http://schemas.openxmlformats.org/officeDocument/2006/relationships/tags" Target="../tags/tag41.xml"/><Relationship Id="rId20" Type="http://schemas.openxmlformats.org/officeDocument/2006/relationships/tags" Target="../tags/tag45.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24" Type="http://schemas.openxmlformats.org/officeDocument/2006/relationships/tags" Target="../tags/tag49.xml"/><Relationship Id="rId5" Type="http://schemas.openxmlformats.org/officeDocument/2006/relationships/tags" Target="../tags/tag30.xml"/><Relationship Id="rId15" Type="http://schemas.openxmlformats.org/officeDocument/2006/relationships/tags" Target="../tags/tag40.xml"/><Relationship Id="rId23" Type="http://schemas.openxmlformats.org/officeDocument/2006/relationships/tags" Target="../tags/tag48.xml"/><Relationship Id="rId10" Type="http://schemas.openxmlformats.org/officeDocument/2006/relationships/tags" Target="../tags/tag35.xml"/><Relationship Id="rId19" Type="http://schemas.openxmlformats.org/officeDocument/2006/relationships/tags" Target="../tags/tag44.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 Id="rId22" Type="http://schemas.openxmlformats.org/officeDocument/2006/relationships/tags" Target="../tags/tag47.xml"/><Relationship Id="rId27"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notesSlide" Target="../notesSlides/notesSlide6.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slideLayout" Target="../slideLayouts/slideLayout4.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105346"/>
            <a:ext cx="9145588" cy="303974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w="76200" cap="flat" cmpd="sng" algn="ctr">
            <a:noFill/>
            <a:prstDash val="solid"/>
            <a:miter lim="800000"/>
          </a:ln>
          <a:effectLst/>
        </p:spPr>
        <p:txBody>
          <a:bodyPr lIns="68589" tIns="34295" rIns="68589" bIns="34295" spcCol="0" rtlCol="0" anchor="ctr"/>
          <a:lstStyle/>
          <a:p>
            <a:pPr algn="ctr"/>
            <a:endParaRPr lang="zh-CN" altLang="en-US" kern="0">
              <a:solidFill>
                <a:prstClr val="white"/>
              </a:solidFill>
              <a:latin typeface="Arial"/>
              <a:ea typeface="微软雅黑"/>
            </a:endParaRPr>
          </a:p>
        </p:txBody>
      </p:sp>
      <p:pic>
        <p:nvPicPr>
          <p:cNvPr id="39" name="震撼呐喊节奏空旷.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254127" y="-208985"/>
            <a:ext cx="609706" cy="609788"/>
          </a:xfrm>
          <a:prstGeom prst="rect">
            <a:avLst/>
          </a:prstGeom>
        </p:spPr>
      </p:pic>
      <p:sp>
        <p:nvSpPr>
          <p:cNvPr id="93" name="TextBox 7"/>
          <p:cNvSpPr>
            <a:spLocks noChangeArrowheads="1"/>
          </p:cNvSpPr>
          <p:nvPr/>
        </p:nvSpPr>
        <p:spPr bwMode="auto">
          <a:xfrm>
            <a:off x="251564" y="320683"/>
            <a:ext cx="815048" cy="31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dirty="0">
                <a:solidFill>
                  <a:srgbClr val="C00000"/>
                </a:solidFill>
                <a:latin typeface="方正粗黑繁体" panose="02010601030101010101" pitchFamily="2" charset="-122"/>
                <a:ea typeface="方正粗黑繁体" panose="02010601030101010101" pitchFamily="2" charset="-122"/>
              </a:rPr>
              <a:t>LOGO</a:t>
            </a:r>
            <a:endParaRPr lang="zh-CN" altLang="en-US" sz="2000" dirty="0">
              <a:solidFill>
                <a:srgbClr val="C00000"/>
              </a:solidFill>
              <a:latin typeface="方正粗黑繁体" panose="02010601030101010101" pitchFamily="2" charset="-122"/>
              <a:ea typeface="方正粗黑繁体" panose="02010601030101010101" pitchFamily="2" charset="-122"/>
            </a:endParaRPr>
          </a:p>
        </p:txBody>
      </p:sp>
      <p:grpSp>
        <p:nvGrpSpPr>
          <p:cNvPr id="5" name="组合 4"/>
          <p:cNvGrpSpPr/>
          <p:nvPr/>
        </p:nvGrpSpPr>
        <p:grpSpPr>
          <a:xfrm>
            <a:off x="2784885" y="0"/>
            <a:ext cx="3624912" cy="4459076"/>
            <a:chOff x="3712533" y="0"/>
            <a:chExt cx="4832377" cy="5943600"/>
          </a:xfrm>
        </p:grpSpPr>
        <p:sp>
          <p:nvSpPr>
            <p:cNvPr id="4" name="矩形 3"/>
            <p:cNvSpPr/>
            <p:nvPr/>
          </p:nvSpPr>
          <p:spPr>
            <a:xfrm>
              <a:off x="3712533" y="0"/>
              <a:ext cx="4832377" cy="5943600"/>
            </a:xfrm>
            <a:prstGeom prst="rect">
              <a:avLst/>
            </a:prstGeom>
            <a:solidFill>
              <a:schemeClr val="bg1"/>
            </a:solidFill>
            <a:ln w="762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endParaRPr lang="zh-CN" altLang="en-US" kern="0">
                <a:solidFill>
                  <a:prstClr val="white"/>
                </a:solidFill>
                <a:latin typeface="Arial"/>
                <a:ea typeface="微软雅黑"/>
              </a:endParaRPr>
            </a:p>
          </p:txBody>
        </p:sp>
        <p:sp>
          <p:nvSpPr>
            <p:cNvPr id="81" name="矩形 80"/>
            <p:cNvSpPr/>
            <p:nvPr/>
          </p:nvSpPr>
          <p:spPr>
            <a:xfrm>
              <a:off x="3870387" y="0"/>
              <a:ext cx="4516868" cy="5788550"/>
            </a:xfrm>
            <a:prstGeom prst="rect">
              <a:avLst/>
            </a:prstGeom>
            <a:solidFill>
              <a:srgbClr val="C00000"/>
            </a:solidFill>
            <a:ln w="76200" cap="flat" cmpd="sng" algn="ctr">
              <a:noFill/>
              <a:prstDash val="solid"/>
              <a:miter lim="800000"/>
            </a:ln>
            <a:effectLst/>
          </p:spPr>
          <p:txBody>
            <a:bodyPr rtlCol="0" anchor="ctr"/>
            <a:lstStyle/>
            <a:p>
              <a:pPr algn="ctr"/>
              <a:endParaRPr lang="zh-CN" altLang="en-US" kern="0">
                <a:solidFill>
                  <a:prstClr val="white"/>
                </a:solidFill>
                <a:latin typeface="Arial"/>
                <a:ea typeface="微软雅黑"/>
              </a:endParaRPr>
            </a:p>
          </p:txBody>
        </p:sp>
      </p:grpSp>
      <p:grpSp>
        <p:nvGrpSpPr>
          <p:cNvPr id="2" name="组合 1"/>
          <p:cNvGrpSpPr/>
          <p:nvPr/>
        </p:nvGrpSpPr>
        <p:grpSpPr>
          <a:xfrm>
            <a:off x="2957163" y="1499724"/>
            <a:ext cx="3209547" cy="756848"/>
            <a:chOff x="1827298" y="1447471"/>
            <a:chExt cx="8558745" cy="2017979"/>
          </a:xfrm>
        </p:grpSpPr>
        <p:grpSp>
          <p:nvGrpSpPr>
            <p:cNvPr id="55" name="组合 54"/>
            <p:cNvGrpSpPr/>
            <p:nvPr/>
          </p:nvGrpSpPr>
          <p:grpSpPr>
            <a:xfrm>
              <a:off x="1827298" y="1447471"/>
              <a:ext cx="2011680" cy="2011680"/>
              <a:chOff x="1805940" y="1198245"/>
              <a:chExt cx="2011680" cy="2011680"/>
            </a:xfrm>
          </p:grpSpPr>
          <p:sp>
            <p:nvSpPr>
              <p:cNvPr id="59" name="圆角矩形 58"/>
              <p:cNvSpPr/>
              <p:nvPr/>
            </p:nvSpPr>
            <p:spPr>
              <a:xfrm>
                <a:off x="1805940" y="1198245"/>
                <a:ext cx="2011680" cy="2011680"/>
              </a:xfrm>
              <a:prstGeom prst="roundRect">
                <a:avLst>
                  <a:gd name="adj" fmla="val 19981"/>
                </a:avLst>
              </a:prstGeom>
              <a:solidFill>
                <a:srgbClr val="C00000"/>
              </a:solidFill>
              <a:ln w="22225">
                <a:gradFill flip="none" rotWithShape="1">
                  <a:gsLst>
                    <a:gs pos="0">
                      <a:schemeClr val="bg1">
                        <a:lumMod val="85000"/>
                      </a:schemeClr>
                    </a:gs>
                    <a:gs pos="100000">
                      <a:schemeClr val="bg1"/>
                    </a:gs>
                  </a:gsLst>
                  <a:lin ang="2700000" scaled="1"/>
                  <a:tileRect/>
                </a:gradFill>
              </a:ln>
              <a:effectLst>
                <a:innerShdw blurRad="254000" dist="1270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60" name="圆角矩形 59"/>
              <p:cNvSpPr/>
              <p:nvPr/>
            </p:nvSpPr>
            <p:spPr>
              <a:xfrm>
                <a:off x="1971639" y="1363944"/>
                <a:ext cx="1680278" cy="1680278"/>
              </a:xfrm>
              <a:prstGeom prst="roundRect">
                <a:avLst>
                  <a:gd name="adj" fmla="val 19112"/>
                </a:avLst>
              </a:prstGeom>
              <a:gradFill>
                <a:gsLst>
                  <a:gs pos="100000">
                    <a:srgbClr val="E0E0E0"/>
                  </a:gs>
                  <a:gs pos="0">
                    <a:schemeClr val="bg1"/>
                  </a:gs>
                </a:gsLst>
                <a:lin ang="2700000" scaled="1"/>
              </a:gradFill>
              <a:ln w="101600">
                <a:noFill/>
              </a:ln>
              <a:effectLst>
                <a:outerShdw blurRad="177800" dist="88900" dir="2700000" algn="tl" rotWithShape="0">
                  <a:schemeClr val="accent1">
                    <a:lumMod val="50000"/>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61" name="圆角矩形 60"/>
              <p:cNvSpPr/>
              <p:nvPr/>
            </p:nvSpPr>
            <p:spPr>
              <a:xfrm>
                <a:off x="2077721" y="1470026"/>
                <a:ext cx="1468114" cy="1468114"/>
              </a:xfrm>
              <a:prstGeom prst="roundRect">
                <a:avLst>
                  <a:gd name="adj" fmla="val 19981"/>
                </a:avLst>
              </a:prstGeom>
              <a:gradFill>
                <a:gsLst>
                  <a:gs pos="0">
                    <a:srgbClr val="D7D7D7"/>
                  </a:gs>
                  <a:gs pos="100000">
                    <a:schemeClr val="bg1"/>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grpSp>
          <p:nvGrpSpPr>
            <p:cNvPr id="79" name="组合 78"/>
            <p:cNvGrpSpPr/>
            <p:nvPr/>
          </p:nvGrpSpPr>
          <p:grpSpPr>
            <a:xfrm>
              <a:off x="4008880" y="1447471"/>
              <a:ext cx="2011680" cy="2011680"/>
              <a:chOff x="1805940" y="1198245"/>
              <a:chExt cx="2011680" cy="2011680"/>
            </a:xfrm>
          </p:grpSpPr>
          <p:sp>
            <p:nvSpPr>
              <p:cNvPr id="83" name="圆角矩形 82"/>
              <p:cNvSpPr/>
              <p:nvPr/>
            </p:nvSpPr>
            <p:spPr>
              <a:xfrm>
                <a:off x="1805940" y="1198245"/>
                <a:ext cx="2011680" cy="2011680"/>
              </a:xfrm>
              <a:prstGeom prst="roundRect">
                <a:avLst>
                  <a:gd name="adj" fmla="val 19981"/>
                </a:avLst>
              </a:prstGeom>
              <a:solidFill>
                <a:srgbClr val="C00000"/>
              </a:solidFill>
              <a:ln w="22225">
                <a:gradFill flip="none" rotWithShape="1">
                  <a:gsLst>
                    <a:gs pos="0">
                      <a:schemeClr val="bg1">
                        <a:lumMod val="85000"/>
                      </a:schemeClr>
                    </a:gs>
                    <a:gs pos="100000">
                      <a:schemeClr val="bg1"/>
                    </a:gs>
                  </a:gsLst>
                  <a:lin ang="2700000" scaled="1"/>
                  <a:tileRect/>
                </a:gradFill>
              </a:ln>
              <a:effectLst>
                <a:innerShdw blurRad="254000" dist="1270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84" name="圆角矩形 83"/>
              <p:cNvSpPr/>
              <p:nvPr/>
            </p:nvSpPr>
            <p:spPr>
              <a:xfrm>
                <a:off x="1971639" y="1363944"/>
                <a:ext cx="1680278" cy="1680278"/>
              </a:xfrm>
              <a:prstGeom prst="roundRect">
                <a:avLst>
                  <a:gd name="adj" fmla="val 19112"/>
                </a:avLst>
              </a:prstGeom>
              <a:gradFill>
                <a:gsLst>
                  <a:gs pos="100000">
                    <a:srgbClr val="E0E0E0"/>
                  </a:gs>
                  <a:gs pos="0">
                    <a:schemeClr val="bg1"/>
                  </a:gs>
                </a:gsLst>
                <a:lin ang="2700000" scaled="1"/>
              </a:gradFill>
              <a:ln w="101600">
                <a:noFill/>
              </a:ln>
              <a:effectLst>
                <a:outerShdw blurRad="177800" dist="88900" dir="2700000" algn="tl" rotWithShape="0">
                  <a:schemeClr val="accent1">
                    <a:lumMod val="50000"/>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85" name="圆角矩形 84"/>
              <p:cNvSpPr/>
              <p:nvPr/>
            </p:nvSpPr>
            <p:spPr>
              <a:xfrm>
                <a:off x="2077721" y="1470026"/>
                <a:ext cx="1468114" cy="1468114"/>
              </a:xfrm>
              <a:prstGeom prst="roundRect">
                <a:avLst>
                  <a:gd name="adj" fmla="val 19981"/>
                </a:avLst>
              </a:prstGeom>
              <a:gradFill>
                <a:gsLst>
                  <a:gs pos="0">
                    <a:srgbClr val="D7D7D7"/>
                  </a:gs>
                  <a:gs pos="100000">
                    <a:schemeClr val="bg1"/>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grpSp>
          <p:nvGrpSpPr>
            <p:cNvPr id="87" name="组合 86"/>
            <p:cNvGrpSpPr/>
            <p:nvPr/>
          </p:nvGrpSpPr>
          <p:grpSpPr>
            <a:xfrm>
              <a:off x="6192778" y="1447471"/>
              <a:ext cx="2011680" cy="2011680"/>
              <a:chOff x="1805940" y="1198245"/>
              <a:chExt cx="2011680" cy="2011680"/>
            </a:xfrm>
          </p:grpSpPr>
          <p:sp>
            <p:nvSpPr>
              <p:cNvPr id="99" name="圆角矩形 98"/>
              <p:cNvSpPr/>
              <p:nvPr/>
            </p:nvSpPr>
            <p:spPr>
              <a:xfrm>
                <a:off x="1805940" y="1198245"/>
                <a:ext cx="2011680" cy="2011680"/>
              </a:xfrm>
              <a:prstGeom prst="roundRect">
                <a:avLst>
                  <a:gd name="adj" fmla="val 19981"/>
                </a:avLst>
              </a:prstGeom>
              <a:solidFill>
                <a:srgbClr val="C00000"/>
              </a:solidFill>
              <a:ln w="22225">
                <a:gradFill flip="none" rotWithShape="1">
                  <a:gsLst>
                    <a:gs pos="0">
                      <a:schemeClr val="bg1">
                        <a:lumMod val="85000"/>
                      </a:schemeClr>
                    </a:gs>
                    <a:gs pos="100000">
                      <a:schemeClr val="bg1"/>
                    </a:gs>
                  </a:gsLst>
                  <a:lin ang="2700000" scaled="1"/>
                  <a:tileRect/>
                </a:gradFill>
              </a:ln>
              <a:effectLst>
                <a:innerShdw blurRad="254000" dist="1270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100" name="圆角矩形 99"/>
              <p:cNvSpPr/>
              <p:nvPr/>
            </p:nvSpPr>
            <p:spPr>
              <a:xfrm>
                <a:off x="1971639" y="1363944"/>
                <a:ext cx="1680278" cy="1680278"/>
              </a:xfrm>
              <a:prstGeom prst="roundRect">
                <a:avLst>
                  <a:gd name="adj" fmla="val 19112"/>
                </a:avLst>
              </a:prstGeom>
              <a:gradFill>
                <a:gsLst>
                  <a:gs pos="100000">
                    <a:srgbClr val="E0E0E0"/>
                  </a:gs>
                  <a:gs pos="0">
                    <a:schemeClr val="bg1"/>
                  </a:gs>
                </a:gsLst>
                <a:lin ang="2700000" scaled="1"/>
              </a:gradFill>
              <a:ln w="101600">
                <a:noFill/>
              </a:ln>
              <a:effectLst>
                <a:outerShdw blurRad="177800" dist="88900" dir="2700000" algn="tl" rotWithShape="0">
                  <a:schemeClr val="accent1">
                    <a:lumMod val="50000"/>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101" name="圆角矩形 100"/>
              <p:cNvSpPr/>
              <p:nvPr/>
            </p:nvSpPr>
            <p:spPr>
              <a:xfrm>
                <a:off x="2077721" y="1470026"/>
                <a:ext cx="1468114" cy="1468114"/>
              </a:xfrm>
              <a:prstGeom prst="roundRect">
                <a:avLst>
                  <a:gd name="adj" fmla="val 19981"/>
                </a:avLst>
              </a:prstGeom>
              <a:gradFill>
                <a:gsLst>
                  <a:gs pos="0">
                    <a:srgbClr val="D7D7D7"/>
                  </a:gs>
                  <a:gs pos="100000">
                    <a:schemeClr val="bg1"/>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grpSp>
          <p:nvGrpSpPr>
            <p:cNvPr id="103" name="组合 102"/>
            <p:cNvGrpSpPr/>
            <p:nvPr/>
          </p:nvGrpSpPr>
          <p:grpSpPr>
            <a:xfrm>
              <a:off x="8374363" y="1453770"/>
              <a:ext cx="2011680" cy="2011680"/>
              <a:chOff x="1805940" y="1198245"/>
              <a:chExt cx="2011680" cy="2011680"/>
            </a:xfrm>
          </p:grpSpPr>
          <p:sp>
            <p:nvSpPr>
              <p:cNvPr id="107" name="圆角矩形 106"/>
              <p:cNvSpPr/>
              <p:nvPr/>
            </p:nvSpPr>
            <p:spPr>
              <a:xfrm>
                <a:off x="1805940" y="1198245"/>
                <a:ext cx="2011680" cy="2011680"/>
              </a:xfrm>
              <a:prstGeom prst="roundRect">
                <a:avLst>
                  <a:gd name="adj" fmla="val 19981"/>
                </a:avLst>
              </a:prstGeom>
              <a:solidFill>
                <a:srgbClr val="C00000"/>
              </a:solidFill>
              <a:ln w="22225">
                <a:gradFill flip="none" rotWithShape="1">
                  <a:gsLst>
                    <a:gs pos="0">
                      <a:schemeClr val="bg1">
                        <a:lumMod val="85000"/>
                      </a:schemeClr>
                    </a:gs>
                    <a:gs pos="100000">
                      <a:schemeClr val="bg1"/>
                    </a:gs>
                  </a:gsLst>
                  <a:lin ang="2700000" scaled="1"/>
                  <a:tileRect/>
                </a:gradFill>
              </a:ln>
              <a:effectLst>
                <a:innerShdw blurRad="254000" dist="1270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108" name="圆角矩形 107"/>
              <p:cNvSpPr/>
              <p:nvPr/>
            </p:nvSpPr>
            <p:spPr>
              <a:xfrm>
                <a:off x="1971639" y="1363944"/>
                <a:ext cx="1680278" cy="1680278"/>
              </a:xfrm>
              <a:prstGeom prst="roundRect">
                <a:avLst>
                  <a:gd name="adj" fmla="val 19112"/>
                </a:avLst>
              </a:prstGeom>
              <a:gradFill>
                <a:gsLst>
                  <a:gs pos="100000">
                    <a:srgbClr val="E0E0E0"/>
                  </a:gs>
                  <a:gs pos="0">
                    <a:schemeClr val="bg1"/>
                  </a:gs>
                </a:gsLst>
                <a:lin ang="2700000" scaled="1"/>
              </a:gradFill>
              <a:ln w="101600">
                <a:noFill/>
              </a:ln>
              <a:effectLst>
                <a:outerShdw blurRad="177800" dist="88900" dir="2700000" algn="tl" rotWithShape="0">
                  <a:schemeClr val="accent1">
                    <a:lumMod val="50000"/>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109" name="圆角矩形 108"/>
              <p:cNvSpPr/>
              <p:nvPr/>
            </p:nvSpPr>
            <p:spPr>
              <a:xfrm>
                <a:off x="2077721" y="1470026"/>
                <a:ext cx="1468114" cy="1468114"/>
              </a:xfrm>
              <a:prstGeom prst="roundRect">
                <a:avLst>
                  <a:gd name="adj" fmla="val 19981"/>
                </a:avLst>
              </a:prstGeom>
              <a:gradFill>
                <a:gsLst>
                  <a:gs pos="0">
                    <a:srgbClr val="D7D7D7"/>
                  </a:gs>
                  <a:gs pos="100000">
                    <a:schemeClr val="bg1"/>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sp>
          <p:nvSpPr>
            <p:cNvPr id="40" name="矩形 39"/>
            <p:cNvSpPr/>
            <p:nvPr/>
          </p:nvSpPr>
          <p:spPr>
            <a:xfrm>
              <a:off x="4467289" y="1658828"/>
              <a:ext cx="1094863" cy="1682266"/>
            </a:xfrm>
            <a:prstGeom prst="rect">
              <a:avLst/>
            </a:prstGeom>
          </p:spPr>
          <p:txBody>
            <a:bodyPr wrap="square" lIns="121917" tIns="60958" rIns="121917" bIns="60958">
              <a:spAutoFit/>
            </a:bodyPr>
            <a:lstStyle/>
            <a:p>
              <a:pPr>
                <a:defRPr/>
              </a:pPr>
              <a:r>
                <a:rPr lang="en-US" altLang="zh-CN" sz="3300" b="1" spc="300" dirty="0">
                  <a:solidFill>
                    <a:srgbClr val="C00000"/>
                  </a:solidFill>
                  <a:latin typeface="微软雅黑" pitchFamily="34" charset="-122"/>
                  <a:ea typeface="微软雅黑" pitchFamily="34" charset="-122"/>
                  <a:sym typeface="微软雅黑" pitchFamily="34" charset="-122"/>
                </a:rPr>
                <a:t>0</a:t>
              </a:r>
              <a:endParaRPr lang="zh-CN" altLang="en-US" sz="3300" b="1" spc="300" dirty="0">
                <a:solidFill>
                  <a:srgbClr val="C00000"/>
                </a:solidFill>
                <a:latin typeface="微软雅黑" pitchFamily="34" charset="-122"/>
                <a:ea typeface="微软雅黑" pitchFamily="34" charset="-122"/>
                <a:sym typeface="微软雅黑" pitchFamily="34" charset="-122"/>
              </a:endParaRPr>
            </a:p>
          </p:txBody>
        </p:sp>
        <p:sp>
          <p:nvSpPr>
            <p:cNvPr id="41" name="矩形 40"/>
            <p:cNvSpPr/>
            <p:nvPr/>
          </p:nvSpPr>
          <p:spPr>
            <a:xfrm>
              <a:off x="6651146" y="1658828"/>
              <a:ext cx="1094941" cy="1682266"/>
            </a:xfrm>
            <a:prstGeom prst="rect">
              <a:avLst/>
            </a:prstGeom>
          </p:spPr>
          <p:txBody>
            <a:bodyPr wrap="square" lIns="121917" tIns="60958" rIns="121917" bIns="60958">
              <a:spAutoFit/>
            </a:bodyPr>
            <a:lstStyle/>
            <a:p>
              <a:pPr>
                <a:defRPr/>
              </a:pPr>
              <a:r>
                <a:rPr lang="en-US" altLang="zh-CN" sz="3300" b="1" spc="300" dirty="0">
                  <a:solidFill>
                    <a:srgbClr val="C00000"/>
                  </a:solidFill>
                  <a:latin typeface="微软雅黑" pitchFamily="34" charset="-122"/>
                  <a:ea typeface="微软雅黑" pitchFamily="34" charset="-122"/>
                  <a:sym typeface="微软雅黑" pitchFamily="34" charset="-122"/>
                </a:rPr>
                <a:t>1</a:t>
              </a:r>
              <a:endParaRPr lang="zh-CN" altLang="en-US" sz="3300" b="1" spc="300" dirty="0">
                <a:solidFill>
                  <a:srgbClr val="C00000"/>
                </a:solidFill>
                <a:latin typeface="微软雅黑" pitchFamily="34" charset="-122"/>
                <a:ea typeface="微软雅黑" pitchFamily="34" charset="-122"/>
                <a:sym typeface="微软雅黑" pitchFamily="34" charset="-122"/>
              </a:endParaRPr>
            </a:p>
          </p:txBody>
        </p:sp>
        <p:sp>
          <p:nvSpPr>
            <p:cNvPr id="42" name="矩形 41"/>
            <p:cNvSpPr/>
            <p:nvPr/>
          </p:nvSpPr>
          <p:spPr>
            <a:xfrm>
              <a:off x="8812561" y="1665129"/>
              <a:ext cx="1135282" cy="1682266"/>
            </a:xfrm>
            <a:prstGeom prst="rect">
              <a:avLst/>
            </a:prstGeom>
          </p:spPr>
          <p:txBody>
            <a:bodyPr wrap="square" lIns="121917" tIns="60958" rIns="121917" bIns="60958">
              <a:spAutoFit/>
            </a:bodyPr>
            <a:lstStyle/>
            <a:p>
              <a:pPr>
                <a:defRPr/>
              </a:pPr>
              <a:r>
                <a:rPr lang="en-US" altLang="zh-CN" sz="3300" b="1" spc="300" dirty="0">
                  <a:solidFill>
                    <a:srgbClr val="C00000"/>
                  </a:solidFill>
                  <a:latin typeface="微软雅黑" pitchFamily="34" charset="-122"/>
                  <a:ea typeface="微软雅黑" pitchFamily="34" charset="-122"/>
                  <a:sym typeface="微软雅黑" pitchFamily="34" charset="-122"/>
                </a:rPr>
                <a:t>8</a:t>
              </a:r>
              <a:endParaRPr lang="zh-CN" altLang="en-US" sz="3300" b="1" spc="300" dirty="0">
                <a:solidFill>
                  <a:srgbClr val="C00000"/>
                </a:solidFill>
                <a:latin typeface="微软雅黑" pitchFamily="34" charset="-122"/>
                <a:ea typeface="微软雅黑" pitchFamily="34" charset="-122"/>
                <a:sym typeface="微软雅黑" pitchFamily="34" charset="-122"/>
              </a:endParaRPr>
            </a:p>
          </p:txBody>
        </p:sp>
        <p:sp>
          <p:nvSpPr>
            <p:cNvPr id="52" name="矩形 51"/>
            <p:cNvSpPr/>
            <p:nvPr/>
          </p:nvSpPr>
          <p:spPr>
            <a:xfrm>
              <a:off x="2236984" y="1658828"/>
              <a:ext cx="1192308" cy="1682266"/>
            </a:xfrm>
            <a:prstGeom prst="rect">
              <a:avLst/>
            </a:prstGeom>
          </p:spPr>
          <p:txBody>
            <a:bodyPr wrap="square" lIns="121917" tIns="60958" rIns="121917" bIns="60958">
              <a:spAutoFit/>
            </a:bodyPr>
            <a:lstStyle/>
            <a:p>
              <a:pPr>
                <a:defRPr/>
              </a:pPr>
              <a:r>
                <a:rPr lang="en-US" altLang="zh-CN" sz="3300" b="1" spc="300" dirty="0">
                  <a:solidFill>
                    <a:srgbClr val="C00000"/>
                  </a:solidFill>
                  <a:latin typeface="微软雅黑" pitchFamily="34" charset="-122"/>
                  <a:ea typeface="微软雅黑" pitchFamily="34" charset="-122"/>
                  <a:sym typeface="微软雅黑" pitchFamily="34" charset="-122"/>
                </a:rPr>
                <a:t>2</a:t>
              </a:r>
              <a:endParaRPr lang="zh-CN" altLang="en-US" sz="3300" b="1" spc="300" dirty="0">
                <a:solidFill>
                  <a:srgbClr val="C00000"/>
                </a:solidFill>
                <a:latin typeface="微软雅黑" pitchFamily="34" charset="-122"/>
                <a:ea typeface="微软雅黑" pitchFamily="34" charset="-122"/>
                <a:sym typeface="微软雅黑" pitchFamily="34" charset="-122"/>
              </a:endParaRPr>
            </a:p>
          </p:txBody>
        </p:sp>
      </p:grpSp>
      <p:sp>
        <p:nvSpPr>
          <p:cNvPr id="90" name="TextBox 89"/>
          <p:cNvSpPr txBox="1"/>
          <p:nvPr/>
        </p:nvSpPr>
        <p:spPr>
          <a:xfrm>
            <a:off x="3018484" y="3274936"/>
            <a:ext cx="3100549" cy="292398"/>
          </a:xfrm>
          <a:prstGeom prst="rect">
            <a:avLst/>
          </a:prstGeom>
          <a:noFill/>
        </p:spPr>
        <p:txBody>
          <a:bodyPr wrap="none" lIns="91450" tIns="45725" rIns="91450" bIns="45725" rtlCol="0">
            <a:spAutoFit/>
          </a:bodyPr>
          <a:lstStyle/>
          <a:p>
            <a:r>
              <a:rPr lang="zh-CN" altLang="en-US" sz="1300" dirty="0">
                <a:solidFill>
                  <a:schemeClr val="bg1"/>
                </a:solidFill>
                <a:latin typeface="微软雅黑" pitchFamily="34" charset="-122"/>
                <a:ea typeface="微软雅黑" pitchFamily="34" charset="-122"/>
              </a:rPr>
              <a:t>年终总结  新年计划 述职报告  工作汇报</a:t>
            </a:r>
          </a:p>
        </p:txBody>
      </p:sp>
      <p:sp>
        <p:nvSpPr>
          <p:cNvPr id="94" name="TextBox 93"/>
          <p:cNvSpPr txBox="1"/>
          <p:nvPr/>
        </p:nvSpPr>
        <p:spPr>
          <a:xfrm>
            <a:off x="2924226" y="2274378"/>
            <a:ext cx="3262994" cy="1015973"/>
          </a:xfrm>
          <a:prstGeom prst="rect">
            <a:avLst/>
          </a:prstGeom>
          <a:noFill/>
        </p:spPr>
        <p:txBody>
          <a:bodyPr wrap="none" lIns="91450" tIns="45725" rIns="91450" bIns="45725" rtlCol="0">
            <a:spAutoFit/>
          </a:bodyPr>
          <a:lstStyle/>
          <a:p>
            <a:pPr algn="ctr"/>
            <a:r>
              <a:rPr lang="zh-CN" altLang="en-US" sz="6000" dirty="0">
                <a:solidFill>
                  <a:schemeClr val="bg1"/>
                </a:solidFill>
                <a:latin typeface="经典粗黑简" panose="02010609000101010101" pitchFamily="49" charset="-122"/>
                <a:ea typeface="经典粗黑简" panose="02010609000101010101" pitchFamily="49" charset="-122"/>
                <a:cs typeface="经典粗黑简" panose="02010609000101010101" pitchFamily="49" charset="-122"/>
              </a:rPr>
              <a:t>工作总结</a:t>
            </a:r>
          </a:p>
        </p:txBody>
      </p:sp>
    </p:spTree>
    <p:extLst>
      <p:ext uri="{BB962C8B-B14F-4D97-AF65-F5344CB8AC3E}">
        <p14:creationId xmlns:p14="http://schemas.microsoft.com/office/powerpoint/2010/main" val="317367413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9"/>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par>
                          <p:cTn id="25" fill="hold">
                            <p:stCondLst>
                              <p:cond delay="2000"/>
                            </p:stCondLst>
                            <p:childTnLst>
                              <p:par>
                                <p:cTn id="26" presetID="52" presetClass="entr" presetSubtype="0" fill="hold" grpId="0" nodeType="afterEffect">
                                  <p:stCondLst>
                                    <p:cond delay="0"/>
                                  </p:stCondLst>
                                  <p:iterate type="lt">
                                    <p:tmPct val="10000"/>
                                  </p:iterate>
                                  <p:childTnLst>
                                    <p:set>
                                      <p:cBhvr>
                                        <p:cTn id="27" dur="1" fill="hold">
                                          <p:stCondLst>
                                            <p:cond delay="0"/>
                                          </p:stCondLst>
                                        </p:cTn>
                                        <p:tgtEl>
                                          <p:spTgt spid="93"/>
                                        </p:tgtEl>
                                        <p:attrNameLst>
                                          <p:attrName>style.visibility</p:attrName>
                                        </p:attrNameLst>
                                      </p:cBhvr>
                                      <p:to>
                                        <p:strVal val="visible"/>
                                      </p:to>
                                    </p:set>
                                    <p:animScale>
                                      <p:cBhvr>
                                        <p:cTn id="28" dur="500" decel="50000" fill="hold">
                                          <p:stCondLst>
                                            <p:cond delay="0"/>
                                          </p:stCondLst>
                                        </p:cTn>
                                        <p:tgtEl>
                                          <p:spTgt spid="9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500" decel="50000" fill="hold">
                                          <p:stCondLst>
                                            <p:cond delay="0"/>
                                          </p:stCondLst>
                                        </p:cTn>
                                        <p:tgtEl>
                                          <p:spTgt spid="93"/>
                                        </p:tgtEl>
                                        <p:attrNameLst>
                                          <p:attrName>ppt_x</p:attrName>
                                          <p:attrName>ppt_y</p:attrName>
                                        </p:attrNameLst>
                                      </p:cBhvr>
                                    </p:animMotion>
                                    <p:animEffect transition="in" filter="fade">
                                      <p:cBhvr>
                                        <p:cTn id="30" dur="500"/>
                                        <p:tgtEl>
                                          <p:spTgt spid="93"/>
                                        </p:tgtEl>
                                      </p:cBhvr>
                                    </p:animEffect>
                                  </p:childTnLst>
                                </p:cTn>
                              </p:par>
                              <p:par>
                                <p:cTn id="31" presetID="22" presetClass="entr" presetSubtype="8" fill="hold" grpId="0" nodeType="withEffect">
                                  <p:stCondLst>
                                    <p:cond delay="250"/>
                                  </p:stCondLst>
                                  <p:childTnLst>
                                    <p:set>
                                      <p:cBhvr>
                                        <p:cTn id="32" dur="1" fill="hold">
                                          <p:stCondLst>
                                            <p:cond delay="0"/>
                                          </p:stCondLst>
                                        </p:cTn>
                                        <p:tgtEl>
                                          <p:spTgt spid="94"/>
                                        </p:tgtEl>
                                        <p:attrNameLst>
                                          <p:attrName>style.visibility</p:attrName>
                                        </p:attrNameLst>
                                      </p:cBhvr>
                                      <p:to>
                                        <p:strVal val="visible"/>
                                      </p:to>
                                    </p:set>
                                    <p:animEffect transition="in" filter="wipe(left)">
                                      <p:cBhvr>
                                        <p:cTn id="33" dur="1750"/>
                                        <p:tgtEl>
                                          <p:spTgt spid="94"/>
                                        </p:tgtEl>
                                      </p:cBhvr>
                                    </p:animEffect>
                                  </p:childTnLst>
                                </p:cTn>
                              </p:par>
                            </p:childTnLst>
                          </p:cTn>
                        </p:par>
                        <p:par>
                          <p:cTn id="34" fill="hold">
                            <p:stCondLst>
                              <p:cond delay="4000"/>
                            </p:stCondLst>
                            <p:childTnLst>
                              <p:par>
                                <p:cTn id="35" presetID="42" presetClass="entr" presetSubtype="0" fill="hold" grpId="0" nodeType="after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fade">
                                      <p:cBhvr>
                                        <p:cTn id="37" dur="1000"/>
                                        <p:tgtEl>
                                          <p:spTgt spid="90"/>
                                        </p:tgtEl>
                                      </p:cBhvr>
                                    </p:animEffect>
                                    <p:anim calcmode="lin" valueType="num">
                                      <p:cBhvr>
                                        <p:cTn id="38" dur="1000" fill="hold"/>
                                        <p:tgtEl>
                                          <p:spTgt spid="90"/>
                                        </p:tgtEl>
                                        <p:attrNameLst>
                                          <p:attrName>ppt_x</p:attrName>
                                        </p:attrNameLst>
                                      </p:cBhvr>
                                      <p:tavLst>
                                        <p:tav tm="0">
                                          <p:val>
                                            <p:strVal val="#ppt_x"/>
                                          </p:val>
                                        </p:tav>
                                        <p:tav tm="100000">
                                          <p:val>
                                            <p:strVal val="#ppt_x"/>
                                          </p:val>
                                        </p:tav>
                                      </p:tavLst>
                                    </p:anim>
                                    <p:anim calcmode="lin" valueType="num">
                                      <p:cBhvr>
                                        <p:cTn id="39"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0" repeatCount="indefinite" fill="remove" display="0">
                  <p:stCondLst>
                    <p:cond delay="indefinite"/>
                  </p:stCondLst>
                  <p:endCondLst>
                    <p:cond evt="onStopAudio" delay="0">
                      <p:tgtEl>
                        <p:sldTgt/>
                      </p:tgtEl>
                    </p:cond>
                  </p:endCondLst>
                </p:cTn>
                <p:tgtEl>
                  <p:spTgt spid="39"/>
                </p:tgtEl>
              </p:cMediaNode>
            </p:audio>
          </p:childTnLst>
        </p:cTn>
      </p:par>
    </p:tnLst>
    <p:bldLst>
      <p:bldP spid="3" grpId="0" animBg="1"/>
      <p:bldP spid="93" grpId="0"/>
      <p:bldP spid="90" grpId="0"/>
      <p:bldP spid="9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852090" y="2071717"/>
            <a:ext cx="3124594" cy="1077228"/>
          </a:xfrm>
          <a:prstGeom prst="rect">
            <a:avLst/>
          </a:prstGeom>
          <a:noFill/>
        </p:spPr>
        <p:txBody>
          <a:bodyPr wrap="none" lIns="91450" tIns="45725" rIns="91450" bIns="45725" rtlCol="0">
            <a:spAutoFit/>
          </a:bodyPr>
          <a:lstStyle/>
          <a:p>
            <a:pPr marL="0" lvl="1"/>
            <a:r>
              <a:rPr lang="zh-CN" altLang="en-US" b="1" dirty="0">
                <a:solidFill>
                  <a:schemeClr val="bg1">
                    <a:lumMod val="50000"/>
                  </a:schemeClr>
                </a:solidFill>
                <a:latin typeface="微软雅黑" pitchFamily="34" charset="-122"/>
                <a:ea typeface="微软雅黑" pitchFamily="34" charset="-122"/>
              </a:rPr>
              <a:t> </a:t>
            </a:r>
            <a:r>
              <a:rPr lang="zh-CN" altLang="en-US" sz="2800" b="1" dirty="0">
                <a:solidFill>
                  <a:schemeClr val="bg1">
                    <a:lumMod val="50000"/>
                  </a:schemeClr>
                </a:solidFill>
                <a:latin typeface="微软雅黑" pitchFamily="34" charset="-122"/>
                <a:ea typeface="微软雅黑" pitchFamily="34" charset="-122"/>
              </a:rPr>
              <a:t>第二部分</a:t>
            </a:r>
            <a:endParaRPr lang="en-US" altLang="zh-CN" sz="2800" b="1" dirty="0">
              <a:solidFill>
                <a:schemeClr val="bg1">
                  <a:lumMod val="50000"/>
                </a:schemeClr>
              </a:solidFill>
              <a:latin typeface="微软雅黑" pitchFamily="34" charset="-122"/>
              <a:ea typeface="微软雅黑" pitchFamily="34" charset="-122"/>
            </a:endParaRPr>
          </a:p>
          <a:p>
            <a:pPr marL="0" lvl="1" algn="ctr"/>
            <a:r>
              <a:rPr lang="zh-CN" altLang="en-US" sz="3600" b="1" dirty="0">
                <a:solidFill>
                  <a:schemeClr val="bg1">
                    <a:lumMod val="50000"/>
                  </a:schemeClr>
                </a:solidFill>
                <a:latin typeface="微软雅黑" pitchFamily="34" charset="-122"/>
                <a:ea typeface="微软雅黑" pitchFamily="34" charset="-122"/>
              </a:rPr>
              <a:t>工作完成情况</a:t>
            </a:r>
            <a:endParaRPr lang="en-US" altLang="zh-CN" sz="3600" b="1" dirty="0">
              <a:solidFill>
                <a:schemeClr val="bg1">
                  <a:lumMod val="50000"/>
                </a:schemeClr>
              </a:solidFill>
              <a:latin typeface="微软雅黑" pitchFamily="34" charset="-122"/>
              <a:ea typeface="微软雅黑" pitchFamily="34" charset="-122"/>
            </a:endParaRPr>
          </a:p>
        </p:txBody>
      </p:sp>
      <p:cxnSp>
        <p:nvCxnSpPr>
          <p:cNvPr id="25" name="直接连接符 24"/>
          <p:cNvCxnSpPr/>
          <p:nvPr/>
        </p:nvCxnSpPr>
        <p:spPr>
          <a:xfrm flipV="1">
            <a:off x="3636054" y="1636531"/>
            <a:ext cx="0" cy="1925464"/>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317997" y="3191350"/>
            <a:ext cx="902885" cy="246221"/>
          </a:xfrm>
          <a:prstGeom prst="rect">
            <a:avLst/>
          </a:prstGeom>
          <a:noFill/>
        </p:spPr>
        <p:txBody>
          <a:bodyPr wrap="square" lIns="0" tIns="0" rIns="0" bIns="0" rtlCol="0">
            <a:spAutoFit/>
          </a:bodyPr>
          <a:lstStyle/>
          <a:p>
            <a:r>
              <a:rPr lang="en-US" altLang="zh-CN" sz="1600" dirty="0">
                <a:solidFill>
                  <a:schemeClr val="bg1">
                    <a:lumMod val="50000"/>
                  </a:schemeClr>
                </a:solidFill>
                <a:latin typeface="微软雅黑" pitchFamily="34" charset="-122"/>
                <a:ea typeface="微软雅黑" pitchFamily="34" charset="-122"/>
              </a:rPr>
              <a:t>PART 02</a:t>
            </a:r>
            <a:endParaRPr lang="zh-CN" altLang="en-US" sz="1600" dirty="0">
              <a:solidFill>
                <a:schemeClr val="bg1">
                  <a:lumMod val="50000"/>
                </a:schemeClr>
              </a:solidFill>
              <a:latin typeface="微软雅黑" pitchFamily="34" charset="-122"/>
              <a:ea typeface="微软雅黑" pitchFamily="34" charset="-122"/>
            </a:endParaRPr>
          </a:p>
        </p:txBody>
      </p:sp>
      <p:grpSp>
        <p:nvGrpSpPr>
          <p:cNvPr id="27" name="组合 26"/>
          <p:cNvGrpSpPr/>
          <p:nvPr/>
        </p:nvGrpSpPr>
        <p:grpSpPr>
          <a:xfrm>
            <a:off x="2123821" y="1822461"/>
            <a:ext cx="1197227" cy="1197822"/>
            <a:chOff x="1068965" y="491752"/>
            <a:chExt cx="1197175" cy="1197175"/>
          </a:xfrm>
        </p:grpSpPr>
        <p:grpSp>
          <p:nvGrpSpPr>
            <p:cNvPr id="28" name="组合 27"/>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椭圆 3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KSO_Shape"/>
            <p:cNvSpPr>
              <a:spLocks/>
            </p:cNvSpPr>
            <p:nvPr/>
          </p:nvSpPr>
          <p:spPr bwMode="auto">
            <a:xfrm>
              <a:off x="1288029" y="829734"/>
              <a:ext cx="759046" cy="52120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C00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lt"/>
                <a:ea typeface="+mn-ea"/>
              </a:endParaRPr>
            </a:p>
          </p:txBody>
        </p:sp>
      </p:grpSp>
    </p:spTree>
    <p:extLst>
      <p:ext uri="{BB962C8B-B14F-4D97-AF65-F5344CB8AC3E}">
        <p14:creationId xmlns:p14="http://schemas.microsoft.com/office/powerpoint/2010/main" val="210555818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5000" fill="hold" nodeType="withEffect" p14:presetBounceEnd="55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55000">
                                          <p:cBhvr additive="base">
                                            <p:cTn id="7" dur="1500" fill="hold"/>
                                            <p:tgtEl>
                                              <p:spTgt spid="27"/>
                                            </p:tgtEl>
                                            <p:attrNameLst>
                                              <p:attrName>ppt_x</p:attrName>
                                            </p:attrNameLst>
                                          </p:cBhvr>
                                          <p:tavLst>
                                            <p:tav tm="0">
                                              <p:val>
                                                <p:strVal val="0-#ppt_w/2"/>
                                              </p:val>
                                            </p:tav>
                                            <p:tav tm="100000">
                                              <p:val>
                                                <p:strVal val="#ppt_x"/>
                                              </p:val>
                                            </p:tav>
                                          </p:tavLst>
                                        </p:anim>
                                        <p:anim calcmode="lin" valueType="num" p14:bounceEnd="55000">
                                          <p:cBhvr additive="base">
                                            <p:cTn id="8" dur="1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4"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2000"/>
                                </p:stCondLst>
                                <p:childTnLst>
                                  <p:par>
                                    <p:cTn id="14" presetID="12" presetClass="entr" presetSubtype="8"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p:tgtEl>
                                              <p:spTgt spid="24"/>
                                            </p:tgtEl>
                                            <p:attrNameLst>
                                              <p:attrName>ppt_x</p:attrName>
                                            </p:attrNameLst>
                                          </p:cBhvr>
                                          <p:tavLst>
                                            <p:tav tm="0">
                                              <p:val>
                                                <p:strVal val="#ppt_x-#ppt_w*1.125000"/>
                                              </p:val>
                                            </p:tav>
                                            <p:tav tm="100000">
                                              <p:val>
                                                <p:strVal val="#ppt_x"/>
                                              </p:val>
                                            </p:tav>
                                          </p:tavLst>
                                        </p:anim>
                                        <p:animEffect transition="in" filter="wipe(right)">
                                          <p:cBhvr>
                                            <p:cTn id="17" dur="500"/>
                                            <p:tgtEl>
                                              <p:spTgt spid="24"/>
                                            </p:tgtEl>
                                          </p:cBhvr>
                                        </p:animEffect>
                                      </p:childTnLst>
                                    </p:cTn>
                                  </p:par>
                                </p:childTnLst>
                              </p:cTn>
                            </p:par>
                            <p:par>
                              <p:cTn id="18" fill="hold">
                                <p:stCondLst>
                                  <p:cond delay="2500"/>
                                </p:stCondLst>
                                <p:childTnLst>
                                  <p:par>
                                    <p:cTn id="19" presetID="47"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anim calcmode="lin" valueType="num">
                                          <p:cBhvr>
                                            <p:cTn id="22" dur="500" fill="hold"/>
                                            <p:tgtEl>
                                              <p:spTgt spid="26"/>
                                            </p:tgtEl>
                                            <p:attrNameLst>
                                              <p:attrName>ppt_x</p:attrName>
                                            </p:attrNameLst>
                                          </p:cBhvr>
                                          <p:tavLst>
                                            <p:tav tm="0">
                                              <p:val>
                                                <p:strVal val="#ppt_x"/>
                                              </p:val>
                                            </p:tav>
                                            <p:tav tm="100000">
                                              <p:val>
                                                <p:strVal val="#ppt_x"/>
                                              </p:val>
                                            </p:tav>
                                          </p:tavLst>
                                        </p:anim>
                                        <p:anim calcmode="lin" valueType="num">
                                          <p:cBhvr>
                                            <p:cTn id="23"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500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500" fill="hold"/>
                                            <p:tgtEl>
                                              <p:spTgt spid="27"/>
                                            </p:tgtEl>
                                            <p:attrNameLst>
                                              <p:attrName>ppt_x</p:attrName>
                                            </p:attrNameLst>
                                          </p:cBhvr>
                                          <p:tavLst>
                                            <p:tav tm="0">
                                              <p:val>
                                                <p:strVal val="0-#ppt_w/2"/>
                                              </p:val>
                                            </p:tav>
                                            <p:tav tm="100000">
                                              <p:val>
                                                <p:strVal val="#ppt_x"/>
                                              </p:val>
                                            </p:tav>
                                          </p:tavLst>
                                        </p:anim>
                                        <p:anim calcmode="lin" valueType="num">
                                          <p:cBhvr additive="base">
                                            <p:cTn id="8" dur="1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4"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2000"/>
                                </p:stCondLst>
                                <p:childTnLst>
                                  <p:par>
                                    <p:cTn id="14" presetID="12" presetClass="entr" presetSubtype="8"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p:tgtEl>
                                              <p:spTgt spid="24"/>
                                            </p:tgtEl>
                                            <p:attrNameLst>
                                              <p:attrName>ppt_x</p:attrName>
                                            </p:attrNameLst>
                                          </p:cBhvr>
                                          <p:tavLst>
                                            <p:tav tm="0">
                                              <p:val>
                                                <p:strVal val="#ppt_x-#ppt_w*1.125000"/>
                                              </p:val>
                                            </p:tav>
                                            <p:tav tm="100000">
                                              <p:val>
                                                <p:strVal val="#ppt_x"/>
                                              </p:val>
                                            </p:tav>
                                          </p:tavLst>
                                        </p:anim>
                                        <p:animEffect transition="in" filter="wipe(right)">
                                          <p:cBhvr>
                                            <p:cTn id="17" dur="500"/>
                                            <p:tgtEl>
                                              <p:spTgt spid="24"/>
                                            </p:tgtEl>
                                          </p:cBhvr>
                                        </p:animEffect>
                                      </p:childTnLst>
                                    </p:cTn>
                                  </p:par>
                                </p:childTnLst>
                              </p:cTn>
                            </p:par>
                            <p:par>
                              <p:cTn id="18" fill="hold">
                                <p:stCondLst>
                                  <p:cond delay="2500"/>
                                </p:stCondLst>
                                <p:childTnLst>
                                  <p:par>
                                    <p:cTn id="19" presetID="47"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anim calcmode="lin" valueType="num">
                                          <p:cBhvr>
                                            <p:cTn id="22" dur="500" fill="hold"/>
                                            <p:tgtEl>
                                              <p:spTgt spid="26"/>
                                            </p:tgtEl>
                                            <p:attrNameLst>
                                              <p:attrName>ppt_x</p:attrName>
                                            </p:attrNameLst>
                                          </p:cBhvr>
                                          <p:tavLst>
                                            <p:tav tm="0">
                                              <p:val>
                                                <p:strVal val="#ppt_x"/>
                                              </p:val>
                                            </p:tav>
                                            <p:tav tm="100000">
                                              <p:val>
                                                <p:strVal val="#ppt_x"/>
                                              </p:val>
                                            </p:tav>
                                          </p:tavLst>
                                        </p:anim>
                                        <p:anim calcmode="lin" valueType="num">
                                          <p:cBhvr>
                                            <p:cTn id="23"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直接连接符 21"/>
          <p:cNvSpPr>
            <a:spLocks noChangeShapeType="1"/>
          </p:cNvSpPr>
          <p:nvPr/>
        </p:nvSpPr>
        <p:spPr bwMode="auto">
          <a:xfrm flipH="1">
            <a:off x="2549571" y="3059661"/>
            <a:ext cx="369158" cy="351342"/>
          </a:xfrm>
          <a:prstGeom prst="line">
            <a:avLst/>
          </a:prstGeom>
          <a:noFill/>
          <a:ln w="12700">
            <a:solidFill>
              <a:srgbClr val="3F3F3F"/>
            </a:solidFill>
            <a:bevel/>
            <a:headEnd/>
            <a:tailEnd/>
          </a:ln>
          <a:extLst>
            <a:ext uri="{909E8E84-426E-40DD-AFC4-6F175D3DCCD1}">
              <a14:hiddenFill xmlns:a14="http://schemas.microsoft.com/office/drawing/2010/main">
                <a:noFill/>
              </a14:hiddenFill>
            </a:ext>
          </a:extLst>
        </p:spPr>
        <p:txBody>
          <a:bodyPr lIns="68589" tIns="34295" rIns="68589" bIns="34295"/>
          <a:lstStyle/>
          <a:p>
            <a:endParaRPr lang="zh-CN" altLang="en-US"/>
          </a:p>
        </p:txBody>
      </p:sp>
      <p:sp>
        <p:nvSpPr>
          <p:cNvPr id="121" name="直接连接符 25"/>
          <p:cNvSpPr>
            <a:spLocks noChangeShapeType="1"/>
          </p:cNvSpPr>
          <p:nvPr/>
        </p:nvSpPr>
        <p:spPr bwMode="auto">
          <a:xfrm>
            <a:off x="4515634" y="2964381"/>
            <a:ext cx="452516" cy="244153"/>
          </a:xfrm>
          <a:prstGeom prst="line">
            <a:avLst/>
          </a:prstGeom>
          <a:noFill/>
          <a:ln w="12700">
            <a:solidFill>
              <a:srgbClr val="3F3F3F"/>
            </a:solidFill>
            <a:bevel/>
            <a:headEnd/>
            <a:tailEnd/>
          </a:ln>
          <a:extLst>
            <a:ext uri="{909E8E84-426E-40DD-AFC4-6F175D3DCCD1}">
              <a14:hiddenFill xmlns:a14="http://schemas.microsoft.com/office/drawing/2010/main">
                <a:noFill/>
              </a14:hiddenFill>
            </a:ext>
          </a:extLst>
        </p:spPr>
        <p:txBody>
          <a:bodyPr lIns="68589" tIns="34295" rIns="68589" bIns="34295"/>
          <a:lstStyle/>
          <a:p>
            <a:endParaRPr lang="zh-CN" altLang="en-US"/>
          </a:p>
        </p:txBody>
      </p:sp>
      <p:sp>
        <p:nvSpPr>
          <p:cNvPr id="122" name="直接连接符 27"/>
          <p:cNvSpPr>
            <a:spLocks noChangeShapeType="1"/>
          </p:cNvSpPr>
          <p:nvPr/>
        </p:nvSpPr>
        <p:spPr bwMode="auto">
          <a:xfrm flipV="1">
            <a:off x="6092295" y="3291904"/>
            <a:ext cx="522776" cy="840841"/>
          </a:xfrm>
          <a:prstGeom prst="line">
            <a:avLst/>
          </a:prstGeom>
          <a:noFill/>
          <a:ln w="12700">
            <a:solidFill>
              <a:srgbClr val="3F3F3F"/>
            </a:solidFill>
            <a:bevel/>
            <a:headEnd/>
            <a:tailEnd/>
          </a:ln>
          <a:extLst>
            <a:ext uri="{909E8E84-426E-40DD-AFC4-6F175D3DCCD1}">
              <a14:hiddenFill xmlns:a14="http://schemas.microsoft.com/office/drawing/2010/main">
                <a:noFill/>
              </a14:hiddenFill>
            </a:ext>
          </a:extLst>
        </p:spPr>
        <p:txBody>
          <a:bodyPr lIns="68589" tIns="34295" rIns="68589" bIns="34295"/>
          <a:lstStyle/>
          <a:p>
            <a:endParaRPr lang="zh-CN" altLang="en-US"/>
          </a:p>
        </p:txBody>
      </p:sp>
      <p:grpSp>
        <p:nvGrpSpPr>
          <p:cNvPr id="123" name="组合 122"/>
          <p:cNvGrpSpPr/>
          <p:nvPr/>
        </p:nvGrpSpPr>
        <p:grpSpPr>
          <a:xfrm>
            <a:off x="4889556" y="3059660"/>
            <a:ext cx="1286098" cy="1285081"/>
            <a:chOff x="4889556" y="3059660"/>
            <a:chExt cx="1286098" cy="1285081"/>
          </a:xfrm>
        </p:grpSpPr>
        <p:sp>
          <p:nvSpPr>
            <p:cNvPr id="124" name="椭圆 35"/>
            <p:cNvSpPr>
              <a:spLocks noChangeAspect="1" noChangeArrowheads="1"/>
            </p:cNvSpPr>
            <p:nvPr/>
          </p:nvSpPr>
          <p:spPr bwMode="auto">
            <a:xfrm>
              <a:off x="4939570" y="3182332"/>
              <a:ext cx="189343" cy="188177"/>
            </a:xfrm>
            <a:prstGeom prst="ellipse">
              <a:avLst/>
            </a:prstGeom>
            <a:solidFill>
              <a:srgbClr val="A6AFB6"/>
            </a:solidFill>
            <a:ln>
              <a:noFill/>
            </a:ln>
            <a:extLst>
              <a:ext uri="{91240B29-F687-4F45-9708-019B960494DF}">
                <a14:hiddenLine xmlns:a14="http://schemas.microsoft.com/office/drawing/2010/main" w="12700">
                  <a:solidFill>
                    <a:srgbClr val="42719B"/>
                  </a:solidFill>
                  <a:bevel/>
                  <a:headEnd/>
                  <a:tailEnd/>
                </a14:hiddenLine>
              </a:ext>
            </a:extLst>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sp>
          <p:nvSpPr>
            <p:cNvPr id="125" name="椭圆 36"/>
            <p:cNvSpPr>
              <a:spLocks noChangeAspect="1" noChangeArrowheads="1"/>
            </p:cNvSpPr>
            <p:nvPr/>
          </p:nvSpPr>
          <p:spPr bwMode="auto">
            <a:xfrm>
              <a:off x="5986312" y="3968388"/>
              <a:ext cx="189342" cy="189368"/>
            </a:xfrm>
            <a:prstGeom prst="ellipse">
              <a:avLst/>
            </a:prstGeom>
            <a:solidFill>
              <a:srgbClr val="A6AFB6"/>
            </a:solidFill>
            <a:ln>
              <a:noFill/>
            </a:ln>
            <a:extLst>
              <a:ext uri="{91240B29-F687-4F45-9708-019B960494DF}">
                <a14:hiddenLine xmlns:a14="http://schemas.microsoft.com/office/drawing/2010/main" w="12700">
                  <a:solidFill>
                    <a:srgbClr val="42719B"/>
                  </a:solidFill>
                  <a:bevel/>
                  <a:headEnd/>
                  <a:tailEnd/>
                </a14:hiddenLine>
              </a:ext>
            </a:extLst>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sp>
          <p:nvSpPr>
            <p:cNvPr id="126" name="椭圆 39"/>
            <p:cNvSpPr>
              <a:spLocks noChangeArrowheads="1"/>
            </p:cNvSpPr>
            <p:nvPr/>
          </p:nvSpPr>
          <p:spPr bwMode="auto">
            <a:xfrm>
              <a:off x="4889556" y="3059660"/>
              <a:ext cx="1284908" cy="1285081"/>
            </a:xfrm>
            <a:prstGeom prst="ellipse">
              <a:avLst/>
            </a:prstGeom>
            <a:solidFill>
              <a:srgbClr val="A6AFB6"/>
            </a:solidFill>
            <a:ln>
              <a:noFill/>
            </a:ln>
            <a:extLst>
              <a:ext uri="{91240B29-F687-4F45-9708-019B960494DF}">
                <a14:hiddenLine xmlns:a14="http://schemas.microsoft.com/office/drawing/2010/main" w="38100">
                  <a:solidFill>
                    <a:srgbClr val="42719B"/>
                  </a:solidFill>
                  <a:bevel/>
                  <a:headEnd/>
                  <a:tailEnd/>
                </a14:hiddenLine>
              </a:ext>
            </a:extLst>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grpSp>
          <p:nvGrpSpPr>
            <p:cNvPr id="127" name="组合 41"/>
            <p:cNvGrpSpPr>
              <a:grpSpLocks/>
            </p:cNvGrpSpPr>
            <p:nvPr/>
          </p:nvGrpSpPr>
          <p:grpSpPr bwMode="auto">
            <a:xfrm>
              <a:off x="5315873" y="3489609"/>
              <a:ext cx="431081" cy="426375"/>
              <a:chOff x="0" y="0"/>
              <a:chExt cx="453105" cy="448433"/>
            </a:xfrm>
          </p:grpSpPr>
          <p:sp>
            <p:nvSpPr>
              <p:cNvPr id="192" name="Freeform 136"/>
              <p:cNvSpPr>
                <a:spLocks noChangeArrowheads="1"/>
              </p:cNvSpPr>
              <p:nvPr/>
            </p:nvSpPr>
            <p:spPr bwMode="auto">
              <a:xfrm>
                <a:off x="0" y="251309"/>
                <a:ext cx="453105" cy="197124"/>
              </a:xfrm>
              <a:custGeom>
                <a:avLst/>
                <a:gdLst>
                  <a:gd name="T0" fmla="*/ 227658 w 205"/>
                  <a:gd name="T1" fmla="*/ 42083 h 89"/>
                  <a:gd name="T2" fmla="*/ 103883 w 205"/>
                  <a:gd name="T3" fmla="*/ 0 h 89"/>
                  <a:gd name="T4" fmla="*/ 0 w 205"/>
                  <a:gd name="T5" fmla="*/ 0 h 89"/>
                  <a:gd name="T6" fmla="*/ 0 w 205"/>
                  <a:gd name="T7" fmla="*/ 148397 h 89"/>
                  <a:gd name="T8" fmla="*/ 48626 w 205"/>
                  <a:gd name="T9" fmla="*/ 197124 h 89"/>
                  <a:gd name="T10" fmla="*/ 404479 w 205"/>
                  <a:gd name="T11" fmla="*/ 197124 h 89"/>
                  <a:gd name="T12" fmla="*/ 453105 w 205"/>
                  <a:gd name="T13" fmla="*/ 148397 h 89"/>
                  <a:gd name="T14" fmla="*/ 453105 w 205"/>
                  <a:gd name="T15" fmla="*/ 0 h 89"/>
                  <a:gd name="T16" fmla="*/ 349222 w 205"/>
                  <a:gd name="T17" fmla="*/ 0 h 89"/>
                  <a:gd name="T18" fmla="*/ 227658 w 205"/>
                  <a:gd name="T19" fmla="*/ 42083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93" name="Freeform 137"/>
              <p:cNvSpPr>
                <a:spLocks noEditPoints="1" noChangeArrowheads="1"/>
              </p:cNvSpPr>
              <p:nvPr/>
            </p:nvSpPr>
            <p:spPr bwMode="auto">
              <a:xfrm>
                <a:off x="0" y="0"/>
                <a:ext cx="453105" cy="260652"/>
              </a:xfrm>
              <a:custGeom>
                <a:avLst/>
                <a:gdLst>
                  <a:gd name="T0" fmla="*/ 404479 w 205"/>
                  <a:gd name="T1" fmla="*/ 92774 h 118"/>
                  <a:gd name="T2" fmla="*/ 397848 w 205"/>
                  <a:gd name="T3" fmla="*/ 92774 h 118"/>
                  <a:gd name="T4" fmla="*/ 340381 w 205"/>
                  <a:gd name="T5" fmla="*/ 92774 h 118"/>
                  <a:gd name="T6" fmla="*/ 340381 w 205"/>
                  <a:gd name="T7" fmla="*/ 48596 h 118"/>
                  <a:gd name="T8" fmla="*/ 291755 w 205"/>
                  <a:gd name="T9" fmla="*/ 0 h 118"/>
                  <a:gd name="T10" fmla="*/ 161350 w 205"/>
                  <a:gd name="T11" fmla="*/ 0 h 118"/>
                  <a:gd name="T12" fmla="*/ 112724 w 205"/>
                  <a:gd name="T13" fmla="*/ 48596 h 118"/>
                  <a:gd name="T14" fmla="*/ 112724 w 205"/>
                  <a:gd name="T15" fmla="*/ 92774 h 118"/>
                  <a:gd name="T16" fmla="*/ 55257 w 205"/>
                  <a:gd name="T17" fmla="*/ 92774 h 118"/>
                  <a:gd name="T18" fmla="*/ 48626 w 205"/>
                  <a:gd name="T19" fmla="*/ 92774 h 118"/>
                  <a:gd name="T20" fmla="*/ 0 w 205"/>
                  <a:gd name="T21" fmla="*/ 141371 h 118"/>
                  <a:gd name="T22" fmla="*/ 0 w 205"/>
                  <a:gd name="T23" fmla="*/ 223100 h 118"/>
                  <a:gd name="T24" fmla="*/ 119354 w 205"/>
                  <a:gd name="T25" fmla="*/ 223100 h 118"/>
                  <a:gd name="T26" fmla="*/ 227658 w 205"/>
                  <a:gd name="T27" fmla="*/ 260652 h 118"/>
                  <a:gd name="T28" fmla="*/ 333751 w 205"/>
                  <a:gd name="T29" fmla="*/ 223100 h 118"/>
                  <a:gd name="T30" fmla="*/ 453105 w 205"/>
                  <a:gd name="T31" fmla="*/ 223100 h 118"/>
                  <a:gd name="T32" fmla="*/ 453105 w 205"/>
                  <a:gd name="T33" fmla="*/ 141371 h 118"/>
                  <a:gd name="T34" fmla="*/ 404479 w 205"/>
                  <a:gd name="T35" fmla="*/ 92774 h 118"/>
                  <a:gd name="T36" fmla="*/ 148088 w 205"/>
                  <a:gd name="T37" fmla="*/ 57432 h 118"/>
                  <a:gd name="T38" fmla="*/ 148088 w 205"/>
                  <a:gd name="T39" fmla="*/ 48596 h 118"/>
                  <a:gd name="T40" fmla="*/ 161350 w 205"/>
                  <a:gd name="T41" fmla="*/ 37552 h 118"/>
                  <a:gd name="T42" fmla="*/ 291755 w 205"/>
                  <a:gd name="T43" fmla="*/ 37552 h 118"/>
                  <a:gd name="T44" fmla="*/ 305017 w 205"/>
                  <a:gd name="T45" fmla="*/ 48596 h 118"/>
                  <a:gd name="T46" fmla="*/ 305017 w 205"/>
                  <a:gd name="T47" fmla="*/ 57432 h 118"/>
                  <a:gd name="T48" fmla="*/ 305017 w 205"/>
                  <a:gd name="T49" fmla="*/ 92774 h 118"/>
                  <a:gd name="T50" fmla="*/ 148088 w 205"/>
                  <a:gd name="T51" fmla="*/ 92774 h 118"/>
                  <a:gd name="T52" fmla="*/ 148088 w 205"/>
                  <a:gd name="T53" fmla="*/ 57432 h 118"/>
                  <a:gd name="T54" fmla="*/ 223237 w 205"/>
                  <a:gd name="T55" fmla="*/ 223100 h 118"/>
                  <a:gd name="T56" fmla="*/ 187873 w 205"/>
                  <a:gd name="T57" fmla="*/ 189967 h 118"/>
                  <a:gd name="T58" fmla="*/ 223237 w 205"/>
                  <a:gd name="T59" fmla="*/ 154624 h 118"/>
                  <a:gd name="T60" fmla="*/ 258601 w 205"/>
                  <a:gd name="T61" fmla="*/ 189967 h 118"/>
                  <a:gd name="T62" fmla="*/ 223237 w 205"/>
                  <a:gd name="T63" fmla="*/ 223100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grpSp>
        <p:nvGrpSpPr>
          <p:cNvPr id="194" name="组合 193"/>
          <p:cNvGrpSpPr/>
          <p:nvPr/>
        </p:nvGrpSpPr>
        <p:grpSpPr>
          <a:xfrm>
            <a:off x="2891340" y="1736467"/>
            <a:ext cx="1700507" cy="1616177"/>
            <a:chOff x="2891340" y="1736467"/>
            <a:chExt cx="1700507" cy="1616177"/>
          </a:xfrm>
        </p:grpSpPr>
        <p:sp>
          <p:nvSpPr>
            <p:cNvPr id="195" name="椭圆 28"/>
            <p:cNvSpPr>
              <a:spLocks noChangeArrowheads="1"/>
            </p:cNvSpPr>
            <p:nvPr/>
          </p:nvSpPr>
          <p:spPr bwMode="auto">
            <a:xfrm>
              <a:off x="2915156" y="1736467"/>
              <a:ext cx="1617150" cy="1616177"/>
            </a:xfrm>
            <a:prstGeom prst="ellipse">
              <a:avLst/>
            </a:prstGeom>
            <a:solidFill>
              <a:srgbClr val="C00000"/>
            </a:solidFill>
            <a:ln>
              <a:noFill/>
            </a:ln>
            <a:extLst>
              <a:ext uri="{91240B29-F687-4F45-9708-019B960494DF}">
                <a14:hiddenLine xmlns:a14="http://schemas.microsoft.com/office/drawing/2010/main" w="101600">
                  <a:solidFill>
                    <a:srgbClr val="42719B"/>
                  </a:solidFill>
                  <a:bevel/>
                  <a:headEnd/>
                  <a:tailEnd/>
                </a14:hiddenLine>
              </a:ext>
            </a:extLst>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sp>
          <p:nvSpPr>
            <p:cNvPr id="196" name="椭圆 33"/>
            <p:cNvSpPr>
              <a:spLocks noChangeAspect="1" noChangeArrowheads="1"/>
            </p:cNvSpPr>
            <p:nvPr/>
          </p:nvSpPr>
          <p:spPr bwMode="auto">
            <a:xfrm>
              <a:off x="2891340" y="2897686"/>
              <a:ext cx="188151" cy="189367"/>
            </a:xfrm>
            <a:prstGeom prst="ellipse">
              <a:avLst/>
            </a:prstGeom>
            <a:solidFill>
              <a:srgbClr val="C00000"/>
            </a:solidFill>
            <a:ln>
              <a:noFill/>
            </a:ln>
            <a:extLst>
              <a:ext uri="{91240B29-F687-4F45-9708-019B960494DF}">
                <a14:hiddenLine xmlns:a14="http://schemas.microsoft.com/office/drawing/2010/main" w="12700">
                  <a:solidFill>
                    <a:srgbClr val="42719B"/>
                  </a:solidFill>
                  <a:bevel/>
                  <a:headEnd/>
                  <a:tailEnd/>
                </a14:hiddenLine>
              </a:ext>
            </a:extLst>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sp>
          <p:nvSpPr>
            <p:cNvPr id="197" name="椭圆 34"/>
            <p:cNvSpPr>
              <a:spLocks noChangeAspect="1" noChangeArrowheads="1"/>
            </p:cNvSpPr>
            <p:nvPr/>
          </p:nvSpPr>
          <p:spPr bwMode="auto">
            <a:xfrm>
              <a:off x="4402505" y="2870293"/>
              <a:ext cx="189342" cy="189368"/>
            </a:xfrm>
            <a:prstGeom prst="ellipse">
              <a:avLst/>
            </a:prstGeom>
            <a:solidFill>
              <a:srgbClr val="C00000"/>
            </a:solidFill>
            <a:ln>
              <a:noFill/>
            </a:ln>
            <a:extLst>
              <a:ext uri="{91240B29-F687-4F45-9708-019B960494DF}">
                <a14:hiddenLine xmlns:a14="http://schemas.microsoft.com/office/drawing/2010/main" w="12700">
                  <a:solidFill>
                    <a:srgbClr val="42719B"/>
                  </a:solidFill>
                  <a:bevel/>
                  <a:headEnd/>
                  <a:tailEnd/>
                </a14:hiddenLine>
              </a:ext>
            </a:extLst>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grpSp>
          <p:nvGrpSpPr>
            <p:cNvPr id="198" name="组合 44"/>
            <p:cNvGrpSpPr>
              <a:grpSpLocks/>
            </p:cNvGrpSpPr>
            <p:nvPr/>
          </p:nvGrpSpPr>
          <p:grpSpPr bwMode="auto">
            <a:xfrm>
              <a:off x="3512954" y="2271223"/>
              <a:ext cx="504913" cy="543093"/>
              <a:chOff x="0" y="0"/>
              <a:chExt cx="466184" cy="501686"/>
            </a:xfrm>
          </p:grpSpPr>
          <p:sp>
            <p:nvSpPr>
              <p:cNvPr id="199"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0" name="Rectangle 155"/>
              <p:cNvSpPr>
                <a:spLocks noChangeArrowheads="1"/>
              </p:cNvSpPr>
              <p:nvPr/>
            </p:nvSpPr>
            <p:spPr bwMode="auto">
              <a:xfrm>
                <a:off x="160689" y="419472"/>
                <a:ext cx="9342" cy="32698"/>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endParaRPr lang="zh-CN" altLang="zh-CN">
                  <a:solidFill>
                    <a:srgbClr val="000000"/>
                  </a:solidFill>
                  <a:latin typeface="Calibri" pitchFamily="34" charset="0"/>
                  <a:sym typeface="宋体" charset="-122"/>
                </a:endParaRPr>
              </a:p>
            </p:txBody>
          </p:sp>
          <p:sp>
            <p:nvSpPr>
              <p:cNvPr id="201"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2"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3"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grpSp>
        <p:nvGrpSpPr>
          <p:cNvPr id="204" name="组合 203"/>
          <p:cNvGrpSpPr/>
          <p:nvPr/>
        </p:nvGrpSpPr>
        <p:grpSpPr>
          <a:xfrm>
            <a:off x="1658829" y="3353835"/>
            <a:ext cx="1122954" cy="1187420"/>
            <a:chOff x="1658829" y="3353835"/>
            <a:chExt cx="1122954" cy="1187420"/>
          </a:xfrm>
        </p:grpSpPr>
        <p:sp>
          <p:nvSpPr>
            <p:cNvPr id="205" name="椭圆 30"/>
            <p:cNvSpPr>
              <a:spLocks noChangeAspect="1" noChangeArrowheads="1"/>
            </p:cNvSpPr>
            <p:nvPr/>
          </p:nvSpPr>
          <p:spPr bwMode="auto">
            <a:xfrm>
              <a:off x="2440015" y="3353835"/>
              <a:ext cx="189342" cy="188177"/>
            </a:xfrm>
            <a:prstGeom prst="ellipse">
              <a:avLst/>
            </a:prstGeom>
            <a:solidFill>
              <a:srgbClr val="202731"/>
            </a:solidFill>
            <a:ln>
              <a:noFill/>
            </a:ln>
            <a:extLst>
              <a:ext uri="{91240B29-F687-4F45-9708-019B960494DF}">
                <a14:hiddenLine xmlns:a14="http://schemas.microsoft.com/office/drawing/2010/main" w="12700">
                  <a:solidFill>
                    <a:srgbClr val="42719B"/>
                  </a:solidFill>
                  <a:bevel/>
                  <a:headEnd/>
                  <a:tailEnd/>
                </a14:hiddenLine>
              </a:ext>
            </a:extLst>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sp>
          <p:nvSpPr>
            <p:cNvPr id="206" name="椭圆 31"/>
            <p:cNvSpPr>
              <a:spLocks noChangeAspect="1" noChangeArrowheads="1"/>
            </p:cNvSpPr>
            <p:nvPr/>
          </p:nvSpPr>
          <p:spPr bwMode="auto">
            <a:xfrm>
              <a:off x="1882705" y="4351887"/>
              <a:ext cx="189342" cy="189368"/>
            </a:xfrm>
            <a:prstGeom prst="ellipse">
              <a:avLst/>
            </a:prstGeom>
            <a:solidFill>
              <a:srgbClr val="202731"/>
            </a:solidFill>
            <a:ln>
              <a:noFill/>
            </a:ln>
            <a:extLst>
              <a:ext uri="{91240B29-F687-4F45-9708-019B960494DF}">
                <a14:hiddenLine xmlns:a14="http://schemas.microsoft.com/office/drawing/2010/main" w="12700">
                  <a:solidFill>
                    <a:srgbClr val="42719B"/>
                  </a:solidFill>
                  <a:bevel/>
                  <a:headEnd/>
                  <a:tailEnd/>
                </a14:hiddenLine>
              </a:ext>
            </a:extLst>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sp>
          <p:nvSpPr>
            <p:cNvPr id="207" name="椭圆 40"/>
            <p:cNvSpPr>
              <a:spLocks noChangeArrowheads="1"/>
            </p:cNvSpPr>
            <p:nvPr/>
          </p:nvSpPr>
          <p:spPr bwMode="auto">
            <a:xfrm>
              <a:off x="1658829" y="3353836"/>
              <a:ext cx="1122954" cy="1123106"/>
            </a:xfrm>
            <a:prstGeom prst="ellipse">
              <a:avLst/>
            </a:prstGeom>
            <a:solidFill>
              <a:srgbClr val="202731"/>
            </a:solidFill>
            <a:ln>
              <a:noFill/>
            </a:ln>
            <a:extLst>
              <a:ext uri="{91240B29-F687-4F45-9708-019B960494DF}">
                <a14:hiddenLine xmlns:a14="http://schemas.microsoft.com/office/drawing/2010/main" w="38100">
                  <a:solidFill>
                    <a:srgbClr val="42719B"/>
                  </a:solidFill>
                  <a:bevel/>
                  <a:headEnd/>
                  <a:tailEnd/>
                </a14:hiddenLine>
              </a:ext>
            </a:extLst>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grpSp>
          <p:nvGrpSpPr>
            <p:cNvPr id="208" name="组合 50"/>
            <p:cNvGrpSpPr>
              <a:grpSpLocks/>
            </p:cNvGrpSpPr>
            <p:nvPr/>
          </p:nvGrpSpPr>
          <p:grpSpPr bwMode="auto">
            <a:xfrm>
              <a:off x="2026796" y="3726616"/>
              <a:ext cx="387021" cy="371590"/>
              <a:chOff x="0" y="0"/>
              <a:chExt cx="490600" cy="471805"/>
            </a:xfrm>
          </p:grpSpPr>
          <p:sp>
            <p:nvSpPr>
              <p:cNvPr id="209" name="Oval 131"/>
              <p:cNvSpPr>
                <a:spLocks noChangeArrowheads="1"/>
              </p:cNvSpPr>
              <p:nvPr/>
            </p:nvSpPr>
            <p:spPr bwMode="auto">
              <a:xfrm>
                <a:off x="134915" y="0"/>
                <a:ext cx="220770" cy="223595"/>
              </a:xfrm>
              <a:prstGeom prst="ellipse">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endParaRPr lang="zh-CN" altLang="zh-CN">
                  <a:solidFill>
                    <a:srgbClr val="000000"/>
                  </a:solidFill>
                  <a:latin typeface="Calibri" pitchFamily="34" charset="0"/>
                  <a:sym typeface="宋体" charset="-122"/>
                </a:endParaRPr>
              </a:p>
            </p:txBody>
          </p:sp>
          <p:sp>
            <p:nvSpPr>
              <p:cNvPr id="210" name="Freeform 134"/>
              <p:cNvSpPr>
                <a:spLocks noChangeArrowheads="1"/>
              </p:cNvSpPr>
              <p:nvPr/>
            </p:nvSpPr>
            <p:spPr bwMode="auto">
              <a:xfrm>
                <a:off x="0" y="258467"/>
                <a:ext cx="490600" cy="213338"/>
              </a:xfrm>
              <a:custGeom>
                <a:avLst/>
                <a:gdLst>
                  <a:gd name="T0" fmla="*/ 85855 w 200"/>
                  <a:gd name="T1" fmla="*/ 213338 h 87"/>
                  <a:gd name="T2" fmla="*/ 85855 w 200"/>
                  <a:gd name="T3" fmla="*/ 176556 h 87"/>
                  <a:gd name="T4" fmla="*/ 112838 w 200"/>
                  <a:gd name="T5" fmla="*/ 176556 h 87"/>
                  <a:gd name="T6" fmla="*/ 112838 w 200"/>
                  <a:gd name="T7" fmla="*/ 213338 h 87"/>
                  <a:gd name="T8" fmla="*/ 380215 w 200"/>
                  <a:gd name="T9" fmla="*/ 213338 h 87"/>
                  <a:gd name="T10" fmla="*/ 380215 w 200"/>
                  <a:gd name="T11" fmla="*/ 176556 h 87"/>
                  <a:gd name="T12" fmla="*/ 407198 w 200"/>
                  <a:gd name="T13" fmla="*/ 176556 h 87"/>
                  <a:gd name="T14" fmla="*/ 407198 w 200"/>
                  <a:gd name="T15" fmla="*/ 213338 h 87"/>
                  <a:gd name="T16" fmla="*/ 488147 w 200"/>
                  <a:gd name="T17" fmla="*/ 213338 h 87"/>
                  <a:gd name="T18" fmla="*/ 490600 w 200"/>
                  <a:gd name="T19" fmla="*/ 105443 h 87"/>
                  <a:gd name="T20" fmla="*/ 382668 w 200"/>
                  <a:gd name="T21" fmla="*/ 0 h 87"/>
                  <a:gd name="T22" fmla="*/ 382668 w 200"/>
                  <a:gd name="T23" fmla="*/ 0 h 87"/>
                  <a:gd name="T24" fmla="*/ 382668 w 200"/>
                  <a:gd name="T25" fmla="*/ 0 h 87"/>
                  <a:gd name="T26" fmla="*/ 343420 w 200"/>
                  <a:gd name="T27" fmla="*/ 0 h 87"/>
                  <a:gd name="T28" fmla="*/ 245300 w 200"/>
                  <a:gd name="T29" fmla="*/ 196173 h 87"/>
                  <a:gd name="T30" fmla="*/ 147180 w 200"/>
                  <a:gd name="T31" fmla="*/ 0 h 87"/>
                  <a:gd name="T32" fmla="*/ 110385 w 200"/>
                  <a:gd name="T33" fmla="*/ 0 h 87"/>
                  <a:gd name="T34" fmla="*/ 110385 w 200"/>
                  <a:gd name="T35" fmla="*/ 0 h 87"/>
                  <a:gd name="T36" fmla="*/ 107932 w 200"/>
                  <a:gd name="T37" fmla="*/ 0 h 87"/>
                  <a:gd name="T38" fmla="*/ 2453 w 200"/>
                  <a:gd name="T39" fmla="*/ 105443 h 87"/>
                  <a:gd name="T40" fmla="*/ 0 w 200"/>
                  <a:gd name="T41" fmla="*/ 213338 h 87"/>
                  <a:gd name="T42" fmla="*/ 85855 w 200"/>
                  <a:gd name="T43" fmla="*/ 213338 h 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0"/>
                  <a:gd name="T67" fmla="*/ 0 h 87"/>
                  <a:gd name="T68" fmla="*/ 200 w 200"/>
                  <a:gd name="T69" fmla="*/ 87 h 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grpSp>
        <p:nvGrpSpPr>
          <p:cNvPr id="211" name="组合 210"/>
          <p:cNvGrpSpPr/>
          <p:nvPr/>
        </p:nvGrpSpPr>
        <p:grpSpPr>
          <a:xfrm>
            <a:off x="6574583" y="2368885"/>
            <a:ext cx="1152725" cy="1032590"/>
            <a:chOff x="6574583" y="2368885"/>
            <a:chExt cx="1152725" cy="1032590"/>
          </a:xfrm>
        </p:grpSpPr>
        <p:sp>
          <p:nvSpPr>
            <p:cNvPr id="212" name="椭圆 29"/>
            <p:cNvSpPr>
              <a:spLocks noChangeArrowheads="1"/>
            </p:cNvSpPr>
            <p:nvPr/>
          </p:nvSpPr>
          <p:spPr bwMode="auto">
            <a:xfrm>
              <a:off x="6599590" y="2368885"/>
              <a:ext cx="1032452" cy="1032590"/>
            </a:xfrm>
            <a:prstGeom prst="ellipse">
              <a:avLst/>
            </a:prstGeom>
            <a:solidFill>
              <a:srgbClr val="C00000"/>
            </a:solidFill>
            <a:ln>
              <a:noFill/>
            </a:ln>
            <a:extLst>
              <a:ext uri="{91240B29-F687-4F45-9708-019B960494DF}">
                <a14:hiddenLine xmlns:a14="http://schemas.microsoft.com/office/drawing/2010/main" w="101600">
                  <a:solidFill>
                    <a:srgbClr val="42719B"/>
                  </a:solidFill>
                  <a:bevel/>
                  <a:headEnd/>
                  <a:tailEnd/>
                </a14:hiddenLine>
              </a:ext>
            </a:extLst>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sp>
          <p:nvSpPr>
            <p:cNvPr id="213" name="椭圆 37"/>
            <p:cNvSpPr>
              <a:spLocks noChangeAspect="1" noChangeArrowheads="1"/>
            </p:cNvSpPr>
            <p:nvPr/>
          </p:nvSpPr>
          <p:spPr bwMode="auto">
            <a:xfrm>
              <a:off x="6574583" y="3154940"/>
              <a:ext cx="189342" cy="189367"/>
            </a:xfrm>
            <a:prstGeom prst="ellipse">
              <a:avLst/>
            </a:prstGeom>
            <a:solidFill>
              <a:srgbClr val="C00000"/>
            </a:solidFill>
            <a:ln>
              <a:noFill/>
            </a:ln>
            <a:extLst>
              <a:ext uri="{91240B29-F687-4F45-9708-019B960494DF}">
                <a14:hiddenLine xmlns:a14="http://schemas.microsoft.com/office/drawing/2010/main" w="12700">
                  <a:solidFill>
                    <a:srgbClr val="42719B"/>
                  </a:solidFill>
                  <a:bevel/>
                  <a:headEnd/>
                  <a:tailEnd/>
                </a14:hiddenLine>
              </a:ext>
            </a:extLst>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sp>
          <p:nvSpPr>
            <p:cNvPr id="214" name="椭圆 38"/>
            <p:cNvSpPr>
              <a:spLocks noChangeAspect="1" noChangeArrowheads="1"/>
            </p:cNvSpPr>
            <p:nvPr/>
          </p:nvSpPr>
          <p:spPr bwMode="auto">
            <a:xfrm>
              <a:off x="7537965" y="2543961"/>
              <a:ext cx="189343" cy="189368"/>
            </a:xfrm>
            <a:prstGeom prst="ellipse">
              <a:avLst/>
            </a:prstGeom>
            <a:solidFill>
              <a:srgbClr val="C00000"/>
            </a:solidFill>
            <a:ln>
              <a:noFill/>
            </a:ln>
            <a:extLst>
              <a:ext uri="{91240B29-F687-4F45-9708-019B960494DF}">
                <a14:hiddenLine xmlns:a14="http://schemas.microsoft.com/office/drawing/2010/main" w="12700">
                  <a:solidFill>
                    <a:srgbClr val="42719B"/>
                  </a:solidFill>
                  <a:bevel/>
                  <a:headEnd/>
                  <a:tailEnd/>
                </a14:hiddenLine>
              </a:ext>
            </a:extLst>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grpSp>
          <p:nvGrpSpPr>
            <p:cNvPr id="215" name="组合 53"/>
            <p:cNvGrpSpPr>
              <a:grpSpLocks/>
            </p:cNvGrpSpPr>
            <p:nvPr/>
          </p:nvGrpSpPr>
          <p:grpSpPr bwMode="auto">
            <a:xfrm>
              <a:off x="6958030" y="2672587"/>
              <a:ext cx="351295" cy="396601"/>
              <a:chOff x="0" y="0"/>
              <a:chExt cx="406393" cy="459645"/>
            </a:xfrm>
          </p:grpSpPr>
          <p:sp>
            <p:nvSpPr>
              <p:cNvPr id="216" name="Freeform 148"/>
              <p:cNvSpPr>
                <a:spLocks noEditPoints="1" noChangeArrowheads="1"/>
              </p:cNvSpPr>
              <p:nvPr/>
            </p:nvSpPr>
            <p:spPr bwMode="auto">
              <a:xfrm>
                <a:off x="55120" y="0"/>
                <a:ext cx="351273" cy="456842"/>
              </a:xfrm>
              <a:custGeom>
                <a:avLst/>
                <a:gdLst>
                  <a:gd name="T0" fmla="*/ 346854 w 159"/>
                  <a:gd name="T1" fmla="*/ 408289 h 207"/>
                  <a:gd name="T2" fmla="*/ 196625 w 159"/>
                  <a:gd name="T3" fmla="*/ 174350 h 207"/>
                  <a:gd name="T4" fmla="*/ 203252 w 159"/>
                  <a:gd name="T5" fmla="*/ 52967 h 207"/>
                  <a:gd name="T6" fmla="*/ 92789 w 159"/>
                  <a:gd name="T7" fmla="*/ 8828 h 207"/>
                  <a:gd name="T8" fmla="*/ 154648 w 159"/>
                  <a:gd name="T9" fmla="*/ 105934 h 207"/>
                  <a:gd name="T10" fmla="*/ 81743 w 159"/>
                  <a:gd name="T11" fmla="*/ 152281 h 207"/>
                  <a:gd name="T12" fmla="*/ 22093 w 159"/>
                  <a:gd name="T13" fmla="*/ 59588 h 207"/>
                  <a:gd name="T14" fmla="*/ 22093 w 159"/>
                  <a:gd name="T15" fmla="*/ 169936 h 207"/>
                  <a:gd name="T16" fmla="*/ 136974 w 159"/>
                  <a:gd name="T17" fmla="*/ 211869 h 207"/>
                  <a:gd name="T18" fmla="*/ 287204 w 159"/>
                  <a:gd name="T19" fmla="*/ 445807 h 207"/>
                  <a:gd name="T20" fmla="*/ 315925 w 159"/>
                  <a:gd name="T21" fmla="*/ 452428 h 207"/>
                  <a:gd name="T22" fmla="*/ 340227 w 159"/>
                  <a:gd name="T23" fmla="*/ 434772 h 207"/>
                  <a:gd name="T24" fmla="*/ 346854 w 159"/>
                  <a:gd name="T25" fmla="*/ 408289 h 207"/>
                  <a:gd name="T26" fmla="*/ 318134 w 159"/>
                  <a:gd name="T27" fmla="*/ 425944 h 207"/>
                  <a:gd name="T28" fmla="*/ 296041 w 159"/>
                  <a:gd name="T29" fmla="*/ 421531 h 207"/>
                  <a:gd name="T30" fmla="*/ 302669 w 159"/>
                  <a:gd name="T31" fmla="*/ 401668 h 207"/>
                  <a:gd name="T32" fmla="*/ 322553 w 159"/>
                  <a:gd name="T33" fmla="*/ 406082 h 207"/>
                  <a:gd name="T34" fmla="*/ 318134 w 159"/>
                  <a:gd name="T35" fmla="*/ 425944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17" name="Freeform 149"/>
              <p:cNvSpPr>
                <a:spLocks noEditPoints="1" noChangeArrowheads="1"/>
              </p:cNvSpPr>
              <p:nvPr/>
            </p:nvSpPr>
            <p:spPr bwMode="auto">
              <a:xfrm>
                <a:off x="0" y="231691"/>
                <a:ext cx="231691" cy="227954"/>
              </a:xfrm>
              <a:custGeom>
                <a:avLst/>
                <a:gdLst>
                  <a:gd name="T0" fmla="*/ 200799 w 105"/>
                  <a:gd name="T1" fmla="*/ 57542 h 103"/>
                  <a:gd name="T2" fmla="*/ 214038 w 105"/>
                  <a:gd name="T3" fmla="*/ 44263 h 103"/>
                  <a:gd name="T4" fmla="*/ 185353 w 105"/>
                  <a:gd name="T5" fmla="*/ 15492 h 103"/>
                  <a:gd name="T6" fmla="*/ 172113 w 105"/>
                  <a:gd name="T7" fmla="*/ 28771 h 103"/>
                  <a:gd name="T8" fmla="*/ 136808 w 105"/>
                  <a:gd name="T9" fmla="*/ 15492 h 103"/>
                  <a:gd name="T10" fmla="*/ 136808 w 105"/>
                  <a:gd name="T11" fmla="*/ 0 h 103"/>
                  <a:gd name="T12" fmla="*/ 94883 w 105"/>
                  <a:gd name="T13" fmla="*/ 0 h 103"/>
                  <a:gd name="T14" fmla="*/ 94883 w 105"/>
                  <a:gd name="T15" fmla="*/ 15492 h 103"/>
                  <a:gd name="T16" fmla="*/ 61784 w 105"/>
                  <a:gd name="T17" fmla="*/ 28771 h 103"/>
                  <a:gd name="T18" fmla="*/ 48545 w 105"/>
                  <a:gd name="T19" fmla="*/ 15492 h 103"/>
                  <a:gd name="T20" fmla="*/ 17653 w 105"/>
                  <a:gd name="T21" fmla="*/ 44263 h 103"/>
                  <a:gd name="T22" fmla="*/ 33099 w 105"/>
                  <a:gd name="T23" fmla="*/ 59755 h 103"/>
                  <a:gd name="T24" fmla="*/ 17653 w 105"/>
                  <a:gd name="T25" fmla="*/ 92952 h 103"/>
                  <a:gd name="T26" fmla="*/ 0 w 105"/>
                  <a:gd name="T27" fmla="*/ 92952 h 103"/>
                  <a:gd name="T28" fmla="*/ 0 w 105"/>
                  <a:gd name="T29" fmla="*/ 135002 h 103"/>
                  <a:gd name="T30" fmla="*/ 19859 w 105"/>
                  <a:gd name="T31" fmla="*/ 135002 h 103"/>
                  <a:gd name="T32" fmla="*/ 33099 w 105"/>
                  <a:gd name="T33" fmla="*/ 168199 h 103"/>
                  <a:gd name="T34" fmla="*/ 19859 w 105"/>
                  <a:gd name="T35" fmla="*/ 181478 h 103"/>
                  <a:gd name="T36" fmla="*/ 48545 w 105"/>
                  <a:gd name="T37" fmla="*/ 210249 h 103"/>
                  <a:gd name="T38" fmla="*/ 61784 w 105"/>
                  <a:gd name="T39" fmla="*/ 196970 h 103"/>
                  <a:gd name="T40" fmla="*/ 94883 w 105"/>
                  <a:gd name="T41" fmla="*/ 210249 h 103"/>
                  <a:gd name="T42" fmla="*/ 94883 w 105"/>
                  <a:gd name="T43" fmla="*/ 227954 h 103"/>
                  <a:gd name="T44" fmla="*/ 136808 w 105"/>
                  <a:gd name="T45" fmla="*/ 227954 h 103"/>
                  <a:gd name="T46" fmla="*/ 136808 w 105"/>
                  <a:gd name="T47" fmla="*/ 210249 h 103"/>
                  <a:gd name="T48" fmla="*/ 169907 w 105"/>
                  <a:gd name="T49" fmla="*/ 196970 h 103"/>
                  <a:gd name="T50" fmla="*/ 183146 w 105"/>
                  <a:gd name="T51" fmla="*/ 210249 h 103"/>
                  <a:gd name="T52" fmla="*/ 211832 w 105"/>
                  <a:gd name="T53" fmla="*/ 181478 h 103"/>
                  <a:gd name="T54" fmla="*/ 200799 w 105"/>
                  <a:gd name="T55" fmla="*/ 168199 h 103"/>
                  <a:gd name="T56" fmla="*/ 214038 w 105"/>
                  <a:gd name="T57" fmla="*/ 135002 h 103"/>
                  <a:gd name="T58" fmla="*/ 231691 w 105"/>
                  <a:gd name="T59" fmla="*/ 135002 h 103"/>
                  <a:gd name="T60" fmla="*/ 231691 w 105"/>
                  <a:gd name="T61" fmla="*/ 92952 h 103"/>
                  <a:gd name="T62" fmla="*/ 214038 w 105"/>
                  <a:gd name="T63" fmla="*/ 92952 h 103"/>
                  <a:gd name="T64" fmla="*/ 200799 w 105"/>
                  <a:gd name="T65" fmla="*/ 57542 h 103"/>
                  <a:gd name="T66" fmla="*/ 116949 w 105"/>
                  <a:gd name="T67" fmla="*/ 183691 h 103"/>
                  <a:gd name="T68" fmla="*/ 46338 w 105"/>
                  <a:gd name="T69" fmla="*/ 112870 h 103"/>
                  <a:gd name="T70" fmla="*/ 116949 w 105"/>
                  <a:gd name="T71" fmla="*/ 42050 h 103"/>
                  <a:gd name="T72" fmla="*/ 187559 w 105"/>
                  <a:gd name="T73" fmla="*/ 112870 h 103"/>
                  <a:gd name="T74" fmla="*/ 116949 w 105"/>
                  <a:gd name="T75" fmla="*/ 183691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18" name="Oval 150"/>
              <p:cNvSpPr>
                <a:spLocks noChangeArrowheads="1"/>
              </p:cNvSpPr>
              <p:nvPr/>
            </p:nvSpPr>
            <p:spPr bwMode="auto">
              <a:xfrm>
                <a:off x="97160" y="326983"/>
                <a:ext cx="37370" cy="37370"/>
              </a:xfrm>
              <a:prstGeom prst="ellipse">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endParaRPr lang="zh-CN" altLang="zh-CN">
                  <a:solidFill>
                    <a:srgbClr val="000000"/>
                  </a:solidFill>
                  <a:latin typeface="Calibri" pitchFamily="34" charset="0"/>
                  <a:sym typeface="宋体" charset="-122"/>
                </a:endParaRPr>
              </a:p>
            </p:txBody>
          </p:sp>
        </p:grpSp>
      </p:grpSp>
      <p:sp>
        <p:nvSpPr>
          <p:cNvPr id="219" name="矩形 218"/>
          <p:cNvSpPr/>
          <p:nvPr/>
        </p:nvSpPr>
        <p:spPr>
          <a:xfrm>
            <a:off x="700829" y="1633344"/>
            <a:ext cx="782366" cy="253910"/>
          </a:xfrm>
          <a:prstGeom prst="rect">
            <a:avLst/>
          </a:prstGeom>
        </p:spPr>
        <p:txBody>
          <a:bodyPr wrap="square" lIns="68573" tIns="34287" rIns="68573" bIns="34287">
            <a:spAutoFit/>
          </a:bodyPr>
          <a:lstStyle/>
          <a:p>
            <a:r>
              <a:rPr lang="zh-CN" altLang="en-US" sz="1200" b="1" dirty="0">
                <a:solidFill>
                  <a:schemeClr val="tx1">
                    <a:lumMod val="75000"/>
                    <a:lumOff val="25000"/>
                  </a:schemeClr>
                </a:solidFill>
                <a:latin typeface="微软雅黑" pitchFamily="34" charset="-122"/>
                <a:ea typeface="微软雅黑" pitchFamily="34" charset="-122"/>
              </a:rPr>
              <a:t>添加标题</a:t>
            </a:r>
            <a:endParaRPr lang="en-US" altLang="zh-CN" sz="1200" b="1" dirty="0">
              <a:solidFill>
                <a:schemeClr val="tx1">
                  <a:lumMod val="75000"/>
                  <a:lumOff val="25000"/>
                </a:schemeClr>
              </a:solidFill>
              <a:latin typeface="微软雅黑" pitchFamily="34" charset="-122"/>
              <a:ea typeface="微软雅黑" pitchFamily="34" charset="-122"/>
            </a:endParaRPr>
          </a:p>
        </p:txBody>
      </p:sp>
      <p:sp>
        <p:nvSpPr>
          <p:cNvPr id="220" name="矩形 219"/>
          <p:cNvSpPr>
            <a:spLocks noChangeArrowheads="1"/>
          </p:cNvSpPr>
          <p:nvPr/>
        </p:nvSpPr>
        <p:spPr bwMode="auto">
          <a:xfrm>
            <a:off x="691108" y="1944493"/>
            <a:ext cx="2074223"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900" dirty="0">
                <a:solidFill>
                  <a:srgbClr val="333333"/>
                </a:solidFill>
                <a:sym typeface="微软雅黑" pitchFamily="34" charset="-122"/>
              </a:rPr>
              <a:t>在此录入上述图表的综合描述说明，在此录入上述图表的综合描述说明。</a:t>
            </a:r>
          </a:p>
        </p:txBody>
      </p:sp>
      <p:sp>
        <p:nvSpPr>
          <p:cNvPr id="221" name="矩形 220"/>
          <p:cNvSpPr/>
          <p:nvPr/>
        </p:nvSpPr>
        <p:spPr>
          <a:xfrm>
            <a:off x="2970627" y="3809162"/>
            <a:ext cx="782366" cy="253910"/>
          </a:xfrm>
          <a:prstGeom prst="rect">
            <a:avLst/>
          </a:prstGeom>
        </p:spPr>
        <p:txBody>
          <a:bodyPr wrap="square" lIns="68573" tIns="34287" rIns="68573" bIns="34287">
            <a:spAutoFit/>
          </a:bodyPr>
          <a:lstStyle/>
          <a:p>
            <a:r>
              <a:rPr lang="zh-CN" altLang="en-US" sz="1200" b="1" dirty="0">
                <a:solidFill>
                  <a:schemeClr val="tx1">
                    <a:lumMod val="75000"/>
                    <a:lumOff val="25000"/>
                  </a:schemeClr>
                </a:solidFill>
                <a:latin typeface="微软雅黑" pitchFamily="34" charset="-122"/>
                <a:ea typeface="微软雅黑" pitchFamily="34" charset="-122"/>
              </a:rPr>
              <a:t>添加标题</a:t>
            </a:r>
            <a:endParaRPr lang="en-US" altLang="zh-CN" sz="1200" b="1" dirty="0">
              <a:solidFill>
                <a:schemeClr val="tx1">
                  <a:lumMod val="75000"/>
                  <a:lumOff val="25000"/>
                </a:schemeClr>
              </a:solidFill>
              <a:latin typeface="微软雅黑" pitchFamily="34" charset="-122"/>
              <a:ea typeface="微软雅黑" pitchFamily="34" charset="-122"/>
            </a:endParaRPr>
          </a:p>
        </p:txBody>
      </p:sp>
      <p:sp>
        <p:nvSpPr>
          <p:cNvPr id="222" name="矩形 221"/>
          <p:cNvSpPr>
            <a:spLocks noChangeArrowheads="1"/>
          </p:cNvSpPr>
          <p:nvPr/>
        </p:nvSpPr>
        <p:spPr bwMode="auto">
          <a:xfrm>
            <a:off x="2960906" y="4120311"/>
            <a:ext cx="2074223"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900" dirty="0">
                <a:solidFill>
                  <a:srgbClr val="333333"/>
                </a:solidFill>
                <a:sym typeface="微软雅黑" pitchFamily="34" charset="-122"/>
              </a:rPr>
              <a:t>在此录入上述图表的综合描述说明，在此录入上述图表的综合描述说明。</a:t>
            </a:r>
          </a:p>
        </p:txBody>
      </p:sp>
      <p:sp>
        <p:nvSpPr>
          <p:cNvPr id="223" name="矩形 222"/>
          <p:cNvSpPr/>
          <p:nvPr/>
        </p:nvSpPr>
        <p:spPr>
          <a:xfrm>
            <a:off x="6745954" y="3821596"/>
            <a:ext cx="782366" cy="253910"/>
          </a:xfrm>
          <a:prstGeom prst="rect">
            <a:avLst/>
          </a:prstGeom>
        </p:spPr>
        <p:txBody>
          <a:bodyPr wrap="square" lIns="68573" tIns="34287" rIns="68573" bIns="34287">
            <a:spAutoFit/>
          </a:bodyPr>
          <a:lstStyle/>
          <a:p>
            <a:r>
              <a:rPr lang="zh-CN" altLang="en-US" sz="1200" b="1" dirty="0">
                <a:solidFill>
                  <a:schemeClr val="tx1">
                    <a:lumMod val="75000"/>
                    <a:lumOff val="25000"/>
                  </a:schemeClr>
                </a:solidFill>
                <a:latin typeface="微软雅黑" pitchFamily="34" charset="-122"/>
                <a:ea typeface="微软雅黑" pitchFamily="34" charset="-122"/>
              </a:rPr>
              <a:t>添加标题</a:t>
            </a:r>
            <a:endParaRPr lang="en-US" altLang="zh-CN" sz="1200" b="1" dirty="0">
              <a:solidFill>
                <a:schemeClr val="tx1">
                  <a:lumMod val="75000"/>
                  <a:lumOff val="25000"/>
                </a:schemeClr>
              </a:solidFill>
              <a:latin typeface="微软雅黑" pitchFamily="34" charset="-122"/>
              <a:ea typeface="微软雅黑" pitchFamily="34" charset="-122"/>
            </a:endParaRPr>
          </a:p>
        </p:txBody>
      </p:sp>
      <p:sp>
        <p:nvSpPr>
          <p:cNvPr id="224" name="矩形 223"/>
          <p:cNvSpPr>
            <a:spLocks noChangeArrowheads="1"/>
          </p:cNvSpPr>
          <p:nvPr/>
        </p:nvSpPr>
        <p:spPr bwMode="auto">
          <a:xfrm>
            <a:off x="6736233" y="4132745"/>
            <a:ext cx="2074223"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900" dirty="0">
                <a:solidFill>
                  <a:srgbClr val="333333"/>
                </a:solidFill>
                <a:sym typeface="微软雅黑" pitchFamily="34" charset="-122"/>
              </a:rPr>
              <a:t>在此录入上述图表的综合描述说明，在此录入上述图表的综合描述说明。</a:t>
            </a:r>
          </a:p>
        </p:txBody>
      </p:sp>
      <p:sp>
        <p:nvSpPr>
          <p:cNvPr id="225" name="矩形 224"/>
          <p:cNvSpPr/>
          <p:nvPr/>
        </p:nvSpPr>
        <p:spPr>
          <a:xfrm>
            <a:off x="6773646" y="1528328"/>
            <a:ext cx="782366" cy="253910"/>
          </a:xfrm>
          <a:prstGeom prst="rect">
            <a:avLst/>
          </a:prstGeom>
        </p:spPr>
        <p:txBody>
          <a:bodyPr wrap="square" lIns="68573" tIns="34287" rIns="68573" bIns="34287">
            <a:spAutoFit/>
          </a:bodyPr>
          <a:lstStyle/>
          <a:p>
            <a:r>
              <a:rPr lang="zh-CN" altLang="en-US" sz="1200" b="1" dirty="0">
                <a:solidFill>
                  <a:schemeClr val="tx1">
                    <a:lumMod val="75000"/>
                    <a:lumOff val="25000"/>
                  </a:schemeClr>
                </a:solidFill>
                <a:latin typeface="微软雅黑" pitchFamily="34" charset="-122"/>
                <a:ea typeface="微软雅黑" pitchFamily="34" charset="-122"/>
              </a:rPr>
              <a:t>添加标题</a:t>
            </a:r>
            <a:endParaRPr lang="en-US" altLang="zh-CN" sz="1200" b="1" dirty="0">
              <a:solidFill>
                <a:schemeClr val="tx1">
                  <a:lumMod val="75000"/>
                  <a:lumOff val="25000"/>
                </a:schemeClr>
              </a:solidFill>
              <a:latin typeface="微软雅黑" pitchFamily="34" charset="-122"/>
              <a:ea typeface="微软雅黑" pitchFamily="34" charset="-122"/>
            </a:endParaRPr>
          </a:p>
        </p:txBody>
      </p:sp>
      <p:sp>
        <p:nvSpPr>
          <p:cNvPr id="226" name="矩形 225"/>
          <p:cNvSpPr>
            <a:spLocks noChangeArrowheads="1"/>
          </p:cNvSpPr>
          <p:nvPr/>
        </p:nvSpPr>
        <p:spPr bwMode="auto">
          <a:xfrm>
            <a:off x="6763925" y="1839477"/>
            <a:ext cx="2074223"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900" dirty="0">
                <a:solidFill>
                  <a:srgbClr val="333333"/>
                </a:solidFill>
                <a:sym typeface="微软雅黑" pitchFamily="34" charset="-122"/>
              </a:rPr>
              <a:t>在此录入上述图表的综合描述说明，在此录入上述图表的综合描述说明。</a:t>
            </a:r>
          </a:p>
        </p:txBody>
      </p:sp>
    </p:spTree>
    <p:extLst>
      <p:ext uri="{BB962C8B-B14F-4D97-AF65-F5344CB8AC3E}">
        <p14:creationId xmlns:p14="http://schemas.microsoft.com/office/powerpoint/2010/main" val="137563540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4"/>
                                        </p:tgtEl>
                                        <p:attrNameLst>
                                          <p:attrName>style.visibility</p:attrName>
                                        </p:attrNameLst>
                                      </p:cBhvr>
                                      <p:to>
                                        <p:strVal val="visible"/>
                                      </p:to>
                                    </p:set>
                                    <p:anim calcmode="lin" valueType="num">
                                      <p:cBhvr>
                                        <p:cTn id="7" dur="500" fill="hold"/>
                                        <p:tgtEl>
                                          <p:spTgt spid="204"/>
                                        </p:tgtEl>
                                        <p:attrNameLst>
                                          <p:attrName>ppt_w</p:attrName>
                                        </p:attrNameLst>
                                      </p:cBhvr>
                                      <p:tavLst>
                                        <p:tav tm="0">
                                          <p:val>
                                            <p:fltVal val="0"/>
                                          </p:val>
                                        </p:tav>
                                        <p:tav tm="100000">
                                          <p:val>
                                            <p:strVal val="#ppt_w"/>
                                          </p:val>
                                        </p:tav>
                                      </p:tavLst>
                                    </p:anim>
                                    <p:anim calcmode="lin" valueType="num">
                                      <p:cBhvr>
                                        <p:cTn id="8" dur="500" fill="hold"/>
                                        <p:tgtEl>
                                          <p:spTgt spid="204"/>
                                        </p:tgtEl>
                                        <p:attrNameLst>
                                          <p:attrName>ppt_h</p:attrName>
                                        </p:attrNameLst>
                                      </p:cBhvr>
                                      <p:tavLst>
                                        <p:tav tm="0">
                                          <p:val>
                                            <p:fltVal val="0"/>
                                          </p:val>
                                        </p:tav>
                                        <p:tav tm="100000">
                                          <p:val>
                                            <p:strVal val="#ppt_h"/>
                                          </p:val>
                                        </p:tav>
                                      </p:tavLst>
                                    </p:anim>
                                    <p:animEffect transition="in" filter="fade">
                                      <p:cBhvr>
                                        <p:cTn id="9" dur="500"/>
                                        <p:tgtEl>
                                          <p:spTgt spid="20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19"/>
                                        </p:tgtEl>
                                        <p:attrNameLst>
                                          <p:attrName>style.visibility</p:attrName>
                                        </p:attrNameLst>
                                      </p:cBhvr>
                                      <p:to>
                                        <p:strVal val="visible"/>
                                      </p:to>
                                    </p:set>
                                    <p:animEffect transition="in" filter="wipe(left)">
                                      <p:cBhvr>
                                        <p:cTn id="13" dur="500"/>
                                        <p:tgtEl>
                                          <p:spTgt spid="21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20"/>
                                        </p:tgtEl>
                                        <p:attrNameLst>
                                          <p:attrName>style.visibility</p:attrName>
                                        </p:attrNameLst>
                                      </p:cBhvr>
                                      <p:to>
                                        <p:strVal val="visible"/>
                                      </p:to>
                                    </p:set>
                                    <p:animEffect transition="in" filter="wipe(left)">
                                      <p:cBhvr>
                                        <p:cTn id="16" dur="500"/>
                                        <p:tgtEl>
                                          <p:spTgt spid="220"/>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120"/>
                                        </p:tgtEl>
                                        <p:attrNameLst>
                                          <p:attrName>style.visibility</p:attrName>
                                        </p:attrNameLst>
                                      </p:cBhvr>
                                      <p:to>
                                        <p:strVal val="visible"/>
                                      </p:to>
                                    </p:set>
                                    <p:animEffect transition="in" filter="wipe(down)">
                                      <p:cBhvr>
                                        <p:cTn id="20" dur="500"/>
                                        <p:tgtEl>
                                          <p:spTgt spid="120"/>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194"/>
                                        </p:tgtEl>
                                        <p:attrNameLst>
                                          <p:attrName>style.visibility</p:attrName>
                                        </p:attrNameLst>
                                      </p:cBhvr>
                                      <p:to>
                                        <p:strVal val="visible"/>
                                      </p:to>
                                    </p:set>
                                    <p:anim calcmode="lin" valueType="num">
                                      <p:cBhvr>
                                        <p:cTn id="24" dur="500" fill="hold"/>
                                        <p:tgtEl>
                                          <p:spTgt spid="194"/>
                                        </p:tgtEl>
                                        <p:attrNameLst>
                                          <p:attrName>ppt_w</p:attrName>
                                        </p:attrNameLst>
                                      </p:cBhvr>
                                      <p:tavLst>
                                        <p:tav tm="0">
                                          <p:val>
                                            <p:fltVal val="0"/>
                                          </p:val>
                                        </p:tav>
                                        <p:tav tm="100000">
                                          <p:val>
                                            <p:strVal val="#ppt_w"/>
                                          </p:val>
                                        </p:tav>
                                      </p:tavLst>
                                    </p:anim>
                                    <p:anim calcmode="lin" valueType="num">
                                      <p:cBhvr>
                                        <p:cTn id="25" dur="500" fill="hold"/>
                                        <p:tgtEl>
                                          <p:spTgt spid="194"/>
                                        </p:tgtEl>
                                        <p:attrNameLst>
                                          <p:attrName>ppt_h</p:attrName>
                                        </p:attrNameLst>
                                      </p:cBhvr>
                                      <p:tavLst>
                                        <p:tav tm="0">
                                          <p:val>
                                            <p:fltVal val="0"/>
                                          </p:val>
                                        </p:tav>
                                        <p:tav tm="100000">
                                          <p:val>
                                            <p:strVal val="#ppt_h"/>
                                          </p:val>
                                        </p:tav>
                                      </p:tavLst>
                                    </p:anim>
                                    <p:animEffect transition="in" filter="fade">
                                      <p:cBhvr>
                                        <p:cTn id="26" dur="500"/>
                                        <p:tgtEl>
                                          <p:spTgt spid="194"/>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221"/>
                                        </p:tgtEl>
                                        <p:attrNameLst>
                                          <p:attrName>style.visibility</p:attrName>
                                        </p:attrNameLst>
                                      </p:cBhvr>
                                      <p:to>
                                        <p:strVal val="visible"/>
                                      </p:to>
                                    </p:set>
                                    <p:animEffect transition="in" filter="wipe(left)">
                                      <p:cBhvr>
                                        <p:cTn id="30" dur="500"/>
                                        <p:tgtEl>
                                          <p:spTgt spid="22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22"/>
                                        </p:tgtEl>
                                        <p:attrNameLst>
                                          <p:attrName>style.visibility</p:attrName>
                                        </p:attrNameLst>
                                      </p:cBhvr>
                                      <p:to>
                                        <p:strVal val="visible"/>
                                      </p:to>
                                    </p:set>
                                    <p:animEffect transition="in" filter="wipe(left)">
                                      <p:cBhvr>
                                        <p:cTn id="33" dur="500"/>
                                        <p:tgtEl>
                                          <p:spTgt spid="222"/>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121"/>
                                        </p:tgtEl>
                                        <p:attrNameLst>
                                          <p:attrName>style.visibility</p:attrName>
                                        </p:attrNameLst>
                                      </p:cBhvr>
                                      <p:to>
                                        <p:strVal val="visible"/>
                                      </p:to>
                                    </p:set>
                                    <p:animEffect transition="in" filter="wipe(left)">
                                      <p:cBhvr>
                                        <p:cTn id="37" dur="500"/>
                                        <p:tgtEl>
                                          <p:spTgt spid="121"/>
                                        </p:tgtEl>
                                      </p:cBhvr>
                                    </p:animEffect>
                                  </p:childTnLst>
                                </p:cTn>
                              </p:par>
                            </p:childTnLst>
                          </p:cTn>
                        </p:par>
                        <p:par>
                          <p:cTn id="38" fill="hold">
                            <p:stCondLst>
                              <p:cond delay="3000"/>
                            </p:stCondLst>
                            <p:childTnLst>
                              <p:par>
                                <p:cTn id="39" presetID="53" presetClass="entr" presetSubtype="16" fill="hold" nodeType="afterEffect">
                                  <p:stCondLst>
                                    <p:cond delay="0"/>
                                  </p:stCondLst>
                                  <p:childTnLst>
                                    <p:set>
                                      <p:cBhvr>
                                        <p:cTn id="40" dur="1" fill="hold">
                                          <p:stCondLst>
                                            <p:cond delay="0"/>
                                          </p:stCondLst>
                                        </p:cTn>
                                        <p:tgtEl>
                                          <p:spTgt spid="123"/>
                                        </p:tgtEl>
                                        <p:attrNameLst>
                                          <p:attrName>style.visibility</p:attrName>
                                        </p:attrNameLst>
                                      </p:cBhvr>
                                      <p:to>
                                        <p:strVal val="visible"/>
                                      </p:to>
                                    </p:set>
                                    <p:anim calcmode="lin" valueType="num">
                                      <p:cBhvr>
                                        <p:cTn id="41" dur="500" fill="hold"/>
                                        <p:tgtEl>
                                          <p:spTgt spid="123"/>
                                        </p:tgtEl>
                                        <p:attrNameLst>
                                          <p:attrName>ppt_w</p:attrName>
                                        </p:attrNameLst>
                                      </p:cBhvr>
                                      <p:tavLst>
                                        <p:tav tm="0">
                                          <p:val>
                                            <p:fltVal val="0"/>
                                          </p:val>
                                        </p:tav>
                                        <p:tav tm="100000">
                                          <p:val>
                                            <p:strVal val="#ppt_w"/>
                                          </p:val>
                                        </p:tav>
                                      </p:tavLst>
                                    </p:anim>
                                    <p:anim calcmode="lin" valueType="num">
                                      <p:cBhvr>
                                        <p:cTn id="42" dur="500" fill="hold"/>
                                        <p:tgtEl>
                                          <p:spTgt spid="123"/>
                                        </p:tgtEl>
                                        <p:attrNameLst>
                                          <p:attrName>ppt_h</p:attrName>
                                        </p:attrNameLst>
                                      </p:cBhvr>
                                      <p:tavLst>
                                        <p:tav tm="0">
                                          <p:val>
                                            <p:fltVal val="0"/>
                                          </p:val>
                                        </p:tav>
                                        <p:tav tm="100000">
                                          <p:val>
                                            <p:strVal val="#ppt_h"/>
                                          </p:val>
                                        </p:tav>
                                      </p:tavLst>
                                    </p:anim>
                                    <p:animEffect transition="in" filter="fade">
                                      <p:cBhvr>
                                        <p:cTn id="43" dur="500"/>
                                        <p:tgtEl>
                                          <p:spTgt spid="123"/>
                                        </p:tgtEl>
                                      </p:cBhvr>
                                    </p:animEffect>
                                  </p:childTnLst>
                                </p:cTn>
                              </p:par>
                            </p:childTnLst>
                          </p:cTn>
                        </p:par>
                        <p:par>
                          <p:cTn id="44" fill="hold">
                            <p:stCondLst>
                              <p:cond delay="3500"/>
                            </p:stCondLst>
                            <p:childTnLst>
                              <p:par>
                                <p:cTn id="45" presetID="22" presetClass="entr" presetSubtype="8" fill="hold" grpId="0" nodeType="afterEffect">
                                  <p:stCondLst>
                                    <p:cond delay="0"/>
                                  </p:stCondLst>
                                  <p:childTnLst>
                                    <p:set>
                                      <p:cBhvr>
                                        <p:cTn id="46" dur="1" fill="hold">
                                          <p:stCondLst>
                                            <p:cond delay="0"/>
                                          </p:stCondLst>
                                        </p:cTn>
                                        <p:tgtEl>
                                          <p:spTgt spid="223"/>
                                        </p:tgtEl>
                                        <p:attrNameLst>
                                          <p:attrName>style.visibility</p:attrName>
                                        </p:attrNameLst>
                                      </p:cBhvr>
                                      <p:to>
                                        <p:strVal val="visible"/>
                                      </p:to>
                                    </p:set>
                                    <p:animEffect transition="in" filter="wipe(left)">
                                      <p:cBhvr>
                                        <p:cTn id="47" dur="500"/>
                                        <p:tgtEl>
                                          <p:spTgt spid="22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24"/>
                                        </p:tgtEl>
                                        <p:attrNameLst>
                                          <p:attrName>style.visibility</p:attrName>
                                        </p:attrNameLst>
                                      </p:cBhvr>
                                      <p:to>
                                        <p:strVal val="visible"/>
                                      </p:to>
                                    </p:set>
                                    <p:animEffect transition="in" filter="wipe(left)">
                                      <p:cBhvr>
                                        <p:cTn id="50" dur="500"/>
                                        <p:tgtEl>
                                          <p:spTgt spid="224"/>
                                        </p:tgtEl>
                                      </p:cBhvr>
                                    </p:animEffect>
                                  </p:childTnLst>
                                </p:cTn>
                              </p:par>
                            </p:childTnLst>
                          </p:cTn>
                        </p:par>
                        <p:par>
                          <p:cTn id="51" fill="hold">
                            <p:stCondLst>
                              <p:cond delay="4000"/>
                            </p:stCondLst>
                            <p:childTnLst>
                              <p:par>
                                <p:cTn id="52" presetID="22" presetClass="entr" presetSubtype="4" fill="hold" grpId="0" nodeType="afterEffect">
                                  <p:stCondLst>
                                    <p:cond delay="0"/>
                                  </p:stCondLst>
                                  <p:childTnLst>
                                    <p:set>
                                      <p:cBhvr>
                                        <p:cTn id="53" dur="1" fill="hold">
                                          <p:stCondLst>
                                            <p:cond delay="0"/>
                                          </p:stCondLst>
                                        </p:cTn>
                                        <p:tgtEl>
                                          <p:spTgt spid="122"/>
                                        </p:tgtEl>
                                        <p:attrNameLst>
                                          <p:attrName>style.visibility</p:attrName>
                                        </p:attrNameLst>
                                      </p:cBhvr>
                                      <p:to>
                                        <p:strVal val="visible"/>
                                      </p:to>
                                    </p:set>
                                    <p:animEffect transition="in" filter="wipe(down)">
                                      <p:cBhvr>
                                        <p:cTn id="54" dur="500"/>
                                        <p:tgtEl>
                                          <p:spTgt spid="122"/>
                                        </p:tgtEl>
                                      </p:cBhvr>
                                    </p:animEffect>
                                  </p:childTnLst>
                                </p:cTn>
                              </p:par>
                            </p:childTnLst>
                          </p:cTn>
                        </p:par>
                        <p:par>
                          <p:cTn id="55" fill="hold">
                            <p:stCondLst>
                              <p:cond delay="4500"/>
                            </p:stCondLst>
                            <p:childTnLst>
                              <p:par>
                                <p:cTn id="56" presetID="53" presetClass="entr" presetSubtype="16" fill="hold" nodeType="afterEffect">
                                  <p:stCondLst>
                                    <p:cond delay="0"/>
                                  </p:stCondLst>
                                  <p:childTnLst>
                                    <p:set>
                                      <p:cBhvr>
                                        <p:cTn id="57" dur="1" fill="hold">
                                          <p:stCondLst>
                                            <p:cond delay="0"/>
                                          </p:stCondLst>
                                        </p:cTn>
                                        <p:tgtEl>
                                          <p:spTgt spid="211"/>
                                        </p:tgtEl>
                                        <p:attrNameLst>
                                          <p:attrName>style.visibility</p:attrName>
                                        </p:attrNameLst>
                                      </p:cBhvr>
                                      <p:to>
                                        <p:strVal val="visible"/>
                                      </p:to>
                                    </p:set>
                                    <p:anim calcmode="lin" valueType="num">
                                      <p:cBhvr>
                                        <p:cTn id="58" dur="500" fill="hold"/>
                                        <p:tgtEl>
                                          <p:spTgt spid="211"/>
                                        </p:tgtEl>
                                        <p:attrNameLst>
                                          <p:attrName>ppt_w</p:attrName>
                                        </p:attrNameLst>
                                      </p:cBhvr>
                                      <p:tavLst>
                                        <p:tav tm="0">
                                          <p:val>
                                            <p:fltVal val="0"/>
                                          </p:val>
                                        </p:tav>
                                        <p:tav tm="100000">
                                          <p:val>
                                            <p:strVal val="#ppt_w"/>
                                          </p:val>
                                        </p:tav>
                                      </p:tavLst>
                                    </p:anim>
                                    <p:anim calcmode="lin" valueType="num">
                                      <p:cBhvr>
                                        <p:cTn id="59" dur="500" fill="hold"/>
                                        <p:tgtEl>
                                          <p:spTgt spid="211"/>
                                        </p:tgtEl>
                                        <p:attrNameLst>
                                          <p:attrName>ppt_h</p:attrName>
                                        </p:attrNameLst>
                                      </p:cBhvr>
                                      <p:tavLst>
                                        <p:tav tm="0">
                                          <p:val>
                                            <p:fltVal val="0"/>
                                          </p:val>
                                        </p:tav>
                                        <p:tav tm="100000">
                                          <p:val>
                                            <p:strVal val="#ppt_h"/>
                                          </p:val>
                                        </p:tav>
                                      </p:tavLst>
                                    </p:anim>
                                    <p:animEffect transition="in" filter="fade">
                                      <p:cBhvr>
                                        <p:cTn id="60" dur="500"/>
                                        <p:tgtEl>
                                          <p:spTgt spid="211"/>
                                        </p:tgtEl>
                                      </p:cBhvr>
                                    </p:animEffec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25"/>
                                        </p:tgtEl>
                                        <p:attrNameLst>
                                          <p:attrName>style.visibility</p:attrName>
                                        </p:attrNameLst>
                                      </p:cBhvr>
                                      <p:to>
                                        <p:strVal val="visible"/>
                                      </p:to>
                                    </p:set>
                                    <p:animEffect transition="in" filter="wipe(left)">
                                      <p:cBhvr>
                                        <p:cTn id="64" dur="500"/>
                                        <p:tgtEl>
                                          <p:spTgt spid="225"/>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26"/>
                                        </p:tgtEl>
                                        <p:attrNameLst>
                                          <p:attrName>style.visibility</p:attrName>
                                        </p:attrNameLst>
                                      </p:cBhvr>
                                      <p:to>
                                        <p:strVal val="visible"/>
                                      </p:to>
                                    </p:set>
                                    <p:animEffect transition="in" filter="wipe(left)">
                                      <p:cBhvr>
                                        <p:cTn id="67" dur="5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1" grpId="0" animBg="1"/>
      <p:bldP spid="122" grpId="0" animBg="1"/>
      <p:bldP spid="219" grpId="0"/>
      <p:bldP spid="220" grpId="0"/>
      <p:bldP spid="221" grpId="0"/>
      <p:bldP spid="222" grpId="0"/>
      <p:bldP spid="223" grpId="0"/>
      <p:bldP spid="224" grpId="0"/>
      <p:bldP spid="225" grpId="0"/>
      <p:bldP spid="2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任意多边形 21"/>
          <p:cNvSpPr>
            <a:spLocks noChangeArrowheads="1"/>
          </p:cNvSpPr>
          <p:nvPr/>
        </p:nvSpPr>
        <p:spPr bwMode="auto">
          <a:xfrm flipH="1" flipV="1">
            <a:off x="3454603" y="2287897"/>
            <a:ext cx="5690985" cy="1913925"/>
          </a:xfrm>
          <a:custGeom>
            <a:avLst/>
            <a:gdLst>
              <a:gd name="T0" fmla="*/ 5523332 w 7587038"/>
              <a:gd name="T1" fmla="*/ 2551112 h 2063432"/>
              <a:gd name="T2" fmla="*/ 0 w 7587038"/>
              <a:gd name="T3" fmla="*/ 2551112 h 2063432"/>
              <a:gd name="T4" fmla="*/ 0 w 7587038"/>
              <a:gd name="T5" fmla="*/ 0 h 2063432"/>
              <a:gd name="T6" fmla="*/ 7586662 w 7587038"/>
              <a:gd name="T7" fmla="*/ 0 h 2063432"/>
              <a:gd name="T8" fmla="*/ 0 60000 65536"/>
              <a:gd name="T9" fmla="*/ 0 60000 65536"/>
              <a:gd name="T10" fmla="*/ 0 60000 65536"/>
              <a:gd name="T11" fmla="*/ 0 60000 65536"/>
              <a:gd name="T12" fmla="*/ 0 w 7587038"/>
              <a:gd name="T13" fmla="*/ 0 h 2063432"/>
              <a:gd name="T14" fmla="*/ 7587038 w 7587038"/>
              <a:gd name="T15" fmla="*/ 2063432 h 2063432"/>
            </a:gdLst>
            <a:ahLst/>
            <a:cxnLst>
              <a:cxn ang="T8">
                <a:pos x="T0" y="T1"/>
              </a:cxn>
              <a:cxn ang="T9">
                <a:pos x="T2" y="T3"/>
              </a:cxn>
              <a:cxn ang="T10">
                <a:pos x="T4" y="T5"/>
              </a:cxn>
              <a:cxn ang="T11">
                <a:pos x="T6" y="T7"/>
              </a:cxn>
            </a:cxnLst>
            <a:rect l="T12" t="T13" r="T14" b="T15"/>
            <a:pathLst>
              <a:path w="7587038" h="2063432">
                <a:moveTo>
                  <a:pt x="5523606" y="2063432"/>
                </a:moveTo>
                <a:lnTo>
                  <a:pt x="0" y="2063432"/>
                </a:lnTo>
                <a:lnTo>
                  <a:pt x="0" y="0"/>
                </a:lnTo>
                <a:lnTo>
                  <a:pt x="7587038" y="0"/>
                </a:lnTo>
                <a:lnTo>
                  <a:pt x="5523606" y="2063432"/>
                </a:lnTo>
                <a:close/>
              </a:path>
            </a:pathLst>
          </a:custGeom>
          <a:solidFill>
            <a:srgbClr val="C00000"/>
          </a:solidFill>
          <a:ln>
            <a:noFill/>
          </a:ln>
        </p:spPr>
        <p:txBody>
          <a:bodyPr lIns="68589" tIns="34295" rIns="68589" bIns="34295" anchor="ctr"/>
          <a:lstStyle/>
          <a:p>
            <a:endParaRPr lang="zh-CN" altLang="en-US"/>
          </a:p>
        </p:txBody>
      </p:sp>
      <p:sp>
        <p:nvSpPr>
          <p:cNvPr id="99" name="任意多边形 25"/>
          <p:cNvSpPr>
            <a:spLocks noChangeArrowheads="1"/>
          </p:cNvSpPr>
          <p:nvPr/>
        </p:nvSpPr>
        <p:spPr bwMode="auto">
          <a:xfrm flipH="1" flipV="1">
            <a:off x="5094379" y="1494696"/>
            <a:ext cx="4051210" cy="678866"/>
          </a:xfrm>
          <a:custGeom>
            <a:avLst/>
            <a:gdLst>
              <a:gd name="T0" fmla="*/ 4668782 w 5400319"/>
              <a:gd name="T1" fmla="*/ 904875 h 731845"/>
              <a:gd name="T2" fmla="*/ 0 w 5400319"/>
              <a:gd name="T3" fmla="*/ 904875 h 731845"/>
              <a:gd name="T4" fmla="*/ 0 w 5400319"/>
              <a:gd name="T5" fmla="*/ 0 h 731845"/>
              <a:gd name="T6" fmla="*/ 5400675 w 5400319"/>
              <a:gd name="T7" fmla="*/ 0 h 731845"/>
              <a:gd name="T8" fmla="*/ 0 60000 65536"/>
              <a:gd name="T9" fmla="*/ 0 60000 65536"/>
              <a:gd name="T10" fmla="*/ 0 60000 65536"/>
              <a:gd name="T11" fmla="*/ 0 60000 65536"/>
              <a:gd name="T12" fmla="*/ 0 w 5400319"/>
              <a:gd name="T13" fmla="*/ 0 h 731845"/>
              <a:gd name="T14" fmla="*/ 5400319 w 5400319"/>
              <a:gd name="T15" fmla="*/ 731845 h 731845"/>
            </a:gdLst>
            <a:ahLst/>
            <a:cxnLst>
              <a:cxn ang="T8">
                <a:pos x="T0" y="T1"/>
              </a:cxn>
              <a:cxn ang="T9">
                <a:pos x="T2" y="T3"/>
              </a:cxn>
              <a:cxn ang="T10">
                <a:pos x="T4" y="T5"/>
              </a:cxn>
              <a:cxn ang="T11">
                <a:pos x="T6" y="T7"/>
              </a:cxn>
            </a:cxnLst>
            <a:rect l="T12" t="T13" r="T14" b="T15"/>
            <a:pathLst>
              <a:path w="5400319" h="731845">
                <a:moveTo>
                  <a:pt x="4668474" y="731845"/>
                </a:moveTo>
                <a:lnTo>
                  <a:pt x="0" y="731845"/>
                </a:lnTo>
                <a:lnTo>
                  <a:pt x="0" y="0"/>
                </a:lnTo>
                <a:lnTo>
                  <a:pt x="5400319" y="0"/>
                </a:lnTo>
                <a:lnTo>
                  <a:pt x="4668474" y="731845"/>
                </a:lnTo>
                <a:close/>
              </a:path>
            </a:pathLst>
          </a:custGeom>
          <a:solidFill>
            <a:schemeClr val="bg1">
              <a:lumMod val="50000"/>
            </a:schemeClr>
          </a:solidFill>
          <a:ln>
            <a:noFill/>
          </a:ln>
        </p:spPr>
        <p:txBody>
          <a:bodyPr lIns="68589" tIns="34295" rIns="68589" bIns="34295" anchor="ctr"/>
          <a:lstStyle/>
          <a:p>
            <a:endParaRPr lang="zh-CN" altLang="en-US"/>
          </a:p>
        </p:txBody>
      </p:sp>
      <p:sp>
        <p:nvSpPr>
          <p:cNvPr id="100" name="任意多边形 27"/>
          <p:cNvSpPr>
            <a:spLocks noChangeArrowheads="1"/>
          </p:cNvSpPr>
          <p:nvPr/>
        </p:nvSpPr>
        <p:spPr bwMode="auto">
          <a:xfrm>
            <a:off x="1" y="1494696"/>
            <a:ext cx="5690985" cy="2707126"/>
          </a:xfrm>
          <a:custGeom>
            <a:avLst/>
            <a:gdLst>
              <a:gd name="T0" fmla="*/ 0 w 7587038"/>
              <a:gd name="T1" fmla="*/ 0 h 2918564"/>
              <a:gd name="T2" fmla="*/ 7586663 w 7587038"/>
              <a:gd name="T3" fmla="*/ 0 h 2918564"/>
              <a:gd name="T4" fmla="*/ 4668243 w 7587038"/>
              <a:gd name="T5" fmla="*/ 3608387 h 2918564"/>
              <a:gd name="T6" fmla="*/ 0 w 7587038"/>
              <a:gd name="T7" fmla="*/ 3608387 h 2918564"/>
              <a:gd name="T8" fmla="*/ 0 60000 65536"/>
              <a:gd name="T9" fmla="*/ 0 60000 65536"/>
              <a:gd name="T10" fmla="*/ 0 60000 65536"/>
              <a:gd name="T11" fmla="*/ 0 60000 65536"/>
              <a:gd name="T12" fmla="*/ 0 w 7587038"/>
              <a:gd name="T13" fmla="*/ 0 h 2918564"/>
              <a:gd name="T14" fmla="*/ 7587038 w 7587038"/>
              <a:gd name="T15" fmla="*/ 2918564 h 2918564"/>
            </a:gdLst>
            <a:ahLst/>
            <a:cxnLst>
              <a:cxn ang="T8">
                <a:pos x="T0" y="T1"/>
              </a:cxn>
              <a:cxn ang="T9">
                <a:pos x="T2" y="T3"/>
              </a:cxn>
              <a:cxn ang="T10">
                <a:pos x="T4" y="T5"/>
              </a:cxn>
              <a:cxn ang="T11">
                <a:pos x="T6" y="T7"/>
              </a:cxn>
            </a:cxnLst>
            <a:rect l="T12" t="T13" r="T14" b="T15"/>
            <a:pathLst>
              <a:path w="7587038" h="2918564">
                <a:moveTo>
                  <a:pt x="0" y="0"/>
                </a:moveTo>
                <a:lnTo>
                  <a:pt x="7587038" y="0"/>
                </a:lnTo>
                <a:lnTo>
                  <a:pt x="4668474" y="2918564"/>
                </a:lnTo>
                <a:lnTo>
                  <a:pt x="0" y="2918564"/>
                </a:lnTo>
                <a:lnTo>
                  <a:pt x="0" y="0"/>
                </a:lnTo>
                <a:close/>
              </a:path>
            </a:pathLst>
          </a:custGeom>
          <a:blipFill dpi="0" rotWithShape="0">
            <a:blip r:embed="rId3"/>
            <a:srcRect/>
            <a:stretch>
              <a:fillRect/>
            </a:stretch>
          </a:blip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endParaRPr lang="zh-CN" altLang="en-US"/>
          </a:p>
        </p:txBody>
      </p:sp>
      <p:sp>
        <p:nvSpPr>
          <p:cNvPr id="101" name="标题 11"/>
          <p:cNvSpPr txBox="1">
            <a:spLocks/>
          </p:cNvSpPr>
          <p:nvPr/>
        </p:nvSpPr>
        <p:spPr>
          <a:xfrm>
            <a:off x="4788024" y="2715766"/>
            <a:ext cx="4355976" cy="1584176"/>
          </a:xfrm>
          <a:prstGeom prst="rect">
            <a:avLst/>
          </a:prstGeom>
        </p:spPr>
        <p:txBody>
          <a:bodyPr lIns="68580" tIns="34290" rIns="68580" bIns="3429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200" dirty="0">
                <a:solidFill>
                  <a:schemeClr val="bg1"/>
                </a:solidFill>
                <a:latin typeface="微软雅黑" panose="020B0503020204020204" pitchFamily="34" charset="-122"/>
                <a:ea typeface="微软雅黑" panose="020B0503020204020204" pitchFamily="34" charset="-122"/>
              </a:rPr>
              <a:t>请在此处输入详细的文字介绍信息和简介，表达图表的含义。请在此处输入详细的文字介绍信息和简介，表达图表的含义。请在此处输入详细的文字介绍信息和简介，表达图表的含义请在此处输入详细的文字介绍信息和简介，表达图表的含义。请在此处输入详细的文字介绍信息和简介，表达图表的含义。</a:t>
            </a:r>
          </a:p>
          <a:p>
            <a:pPr algn="l"/>
            <a:endParaRPr lang="zh-CN" altLang="en-US" sz="1200" dirty="0">
              <a:solidFill>
                <a:schemeClr val="bg1"/>
              </a:solidFill>
              <a:latin typeface="微软雅黑" panose="020B0503020204020204" pitchFamily="34" charset="-122"/>
              <a:ea typeface="微软雅黑" panose="020B0503020204020204" pitchFamily="34" charset="-122"/>
            </a:endParaRPr>
          </a:p>
          <a:p>
            <a:pPr algn="l"/>
            <a:endParaRPr lang="zh-CN" altLang="en-US" sz="1200" dirty="0">
              <a:solidFill>
                <a:schemeClr val="bg1"/>
              </a:solidFill>
              <a:latin typeface="微软雅黑" panose="020B0503020204020204" pitchFamily="34" charset="-122"/>
              <a:ea typeface="微软雅黑" panose="020B0503020204020204" pitchFamily="34" charset="-122"/>
            </a:endParaRPr>
          </a:p>
          <a:p>
            <a:pPr algn="l"/>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2" name="标题 11"/>
          <p:cNvSpPr txBox="1">
            <a:spLocks/>
          </p:cNvSpPr>
          <p:nvPr/>
        </p:nvSpPr>
        <p:spPr>
          <a:xfrm>
            <a:off x="6516328" y="1727795"/>
            <a:ext cx="1656072" cy="339899"/>
          </a:xfrm>
          <a:prstGeom prst="rect">
            <a:avLst/>
          </a:prstGeom>
        </p:spPr>
        <p:txBody>
          <a:bodyPr lIns="68580" tIns="34290" rIns="68580" bIns="3429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600" b="1" dirty="0">
                <a:solidFill>
                  <a:schemeClr val="bg1"/>
                </a:solidFill>
                <a:latin typeface="微软雅黑" panose="020B0503020204020204" pitchFamily="34" charset="-122"/>
                <a:ea typeface="微软雅黑" panose="020B0503020204020204" pitchFamily="34" charset="-122"/>
              </a:rPr>
              <a:t>输入文字标题</a:t>
            </a:r>
          </a:p>
        </p:txBody>
      </p:sp>
    </p:spTree>
    <p:extLst>
      <p:ext uri="{BB962C8B-B14F-4D97-AF65-F5344CB8AC3E}">
        <p14:creationId xmlns:p14="http://schemas.microsoft.com/office/powerpoint/2010/main" val="361360334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anim calcmode="lin" valueType="num">
                                      <p:cBhvr additive="base">
                                        <p:cTn id="11" dur="500" fill="hold"/>
                                        <p:tgtEl>
                                          <p:spTgt spid="99"/>
                                        </p:tgtEl>
                                        <p:attrNameLst>
                                          <p:attrName>ppt_x</p:attrName>
                                        </p:attrNameLst>
                                      </p:cBhvr>
                                      <p:tavLst>
                                        <p:tav tm="0">
                                          <p:val>
                                            <p:strVal val="1+#ppt_w/2"/>
                                          </p:val>
                                        </p:tav>
                                        <p:tav tm="100000">
                                          <p:val>
                                            <p:strVal val="#ppt_x"/>
                                          </p:val>
                                        </p:tav>
                                      </p:tavLst>
                                    </p:anim>
                                    <p:anim calcmode="lin" valueType="num">
                                      <p:cBhvr additive="base">
                                        <p:cTn id="12" dur="500" fill="hold"/>
                                        <p:tgtEl>
                                          <p:spTgt spid="9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anim calcmode="lin" valueType="num">
                                      <p:cBhvr additive="base">
                                        <p:cTn id="15" dur="500" fill="hold"/>
                                        <p:tgtEl>
                                          <p:spTgt spid="98"/>
                                        </p:tgtEl>
                                        <p:attrNameLst>
                                          <p:attrName>ppt_x</p:attrName>
                                        </p:attrNameLst>
                                      </p:cBhvr>
                                      <p:tavLst>
                                        <p:tav tm="0">
                                          <p:val>
                                            <p:strVal val="1+#ppt_w/2"/>
                                          </p:val>
                                        </p:tav>
                                        <p:tav tm="100000">
                                          <p:val>
                                            <p:strVal val="#ppt_x"/>
                                          </p:val>
                                        </p:tav>
                                      </p:tavLst>
                                    </p:anim>
                                    <p:anim calcmode="lin" valueType="num">
                                      <p:cBhvr additive="base">
                                        <p:cTn id="16" dur="500" fill="hold"/>
                                        <p:tgtEl>
                                          <p:spTgt spid="98"/>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102"/>
                                        </p:tgtEl>
                                        <p:attrNameLst>
                                          <p:attrName>style.visibility</p:attrName>
                                        </p:attrNameLst>
                                      </p:cBhvr>
                                      <p:to>
                                        <p:strVal val="visible"/>
                                      </p:to>
                                    </p:set>
                                    <p:anim calcmode="lin" valueType="num">
                                      <p:cBhvr>
                                        <p:cTn id="20" dur="500" fill="hold"/>
                                        <p:tgtEl>
                                          <p:spTgt spid="102"/>
                                        </p:tgtEl>
                                        <p:attrNameLst>
                                          <p:attrName>ppt_w</p:attrName>
                                        </p:attrNameLst>
                                      </p:cBhvr>
                                      <p:tavLst>
                                        <p:tav tm="0">
                                          <p:val>
                                            <p:fltVal val="0"/>
                                          </p:val>
                                        </p:tav>
                                        <p:tav tm="100000">
                                          <p:val>
                                            <p:strVal val="#ppt_w"/>
                                          </p:val>
                                        </p:tav>
                                      </p:tavLst>
                                    </p:anim>
                                    <p:anim calcmode="lin" valueType="num">
                                      <p:cBhvr>
                                        <p:cTn id="21" dur="500" fill="hold"/>
                                        <p:tgtEl>
                                          <p:spTgt spid="102"/>
                                        </p:tgtEl>
                                        <p:attrNameLst>
                                          <p:attrName>ppt_h</p:attrName>
                                        </p:attrNameLst>
                                      </p:cBhvr>
                                      <p:tavLst>
                                        <p:tav tm="0">
                                          <p:val>
                                            <p:fltVal val="0"/>
                                          </p:val>
                                        </p:tav>
                                        <p:tav tm="100000">
                                          <p:val>
                                            <p:strVal val="#ppt_h"/>
                                          </p:val>
                                        </p:tav>
                                      </p:tavLst>
                                    </p:anim>
                                    <p:animEffect transition="in" filter="fade">
                                      <p:cBhvr>
                                        <p:cTn id="22" dur="500"/>
                                        <p:tgtEl>
                                          <p:spTgt spid="102"/>
                                        </p:tgtEl>
                                      </p:cBhvr>
                                    </p:animEffect>
                                  </p:childTnLst>
                                </p:cTn>
                              </p:par>
                            </p:childTnLst>
                          </p:cTn>
                        </p:par>
                        <p:par>
                          <p:cTn id="23" fill="hold">
                            <p:stCondLst>
                              <p:cond delay="1000"/>
                            </p:stCondLst>
                            <p:childTnLst>
                              <p:par>
                                <p:cTn id="24" presetID="53" presetClass="entr" presetSubtype="16" fill="hold" grpId="0" nodeType="afterEffect">
                                  <p:stCondLst>
                                    <p:cond delay="0"/>
                                  </p:stCondLst>
                                  <p:childTnLst>
                                    <p:set>
                                      <p:cBhvr>
                                        <p:cTn id="25" dur="1" fill="hold">
                                          <p:stCondLst>
                                            <p:cond delay="0"/>
                                          </p:stCondLst>
                                        </p:cTn>
                                        <p:tgtEl>
                                          <p:spTgt spid="101"/>
                                        </p:tgtEl>
                                        <p:attrNameLst>
                                          <p:attrName>style.visibility</p:attrName>
                                        </p:attrNameLst>
                                      </p:cBhvr>
                                      <p:to>
                                        <p:strVal val="visible"/>
                                      </p:to>
                                    </p:set>
                                    <p:anim calcmode="lin" valueType="num">
                                      <p:cBhvr>
                                        <p:cTn id="26" dur="500" fill="hold"/>
                                        <p:tgtEl>
                                          <p:spTgt spid="101"/>
                                        </p:tgtEl>
                                        <p:attrNameLst>
                                          <p:attrName>ppt_w</p:attrName>
                                        </p:attrNameLst>
                                      </p:cBhvr>
                                      <p:tavLst>
                                        <p:tav tm="0">
                                          <p:val>
                                            <p:fltVal val="0"/>
                                          </p:val>
                                        </p:tav>
                                        <p:tav tm="100000">
                                          <p:val>
                                            <p:strVal val="#ppt_w"/>
                                          </p:val>
                                        </p:tav>
                                      </p:tavLst>
                                    </p:anim>
                                    <p:anim calcmode="lin" valueType="num">
                                      <p:cBhvr>
                                        <p:cTn id="27" dur="500" fill="hold"/>
                                        <p:tgtEl>
                                          <p:spTgt spid="101"/>
                                        </p:tgtEl>
                                        <p:attrNameLst>
                                          <p:attrName>ppt_h</p:attrName>
                                        </p:attrNameLst>
                                      </p:cBhvr>
                                      <p:tavLst>
                                        <p:tav tm="0">
                                          <p:val>
                                            <p:fltVal val="0"/>
                                          </p:val>
                                        </p:tav>
                                        <p:tav tm="100000">
                                          <p:val>
                                            <p:strVal val="#ppt_h"/>
                                          </p:val>
                                        </p:tav>
                                      </p:tavLst>
                                    </p:anim>
                                    <p:animEffect transition="in" filter="fade">
                                      <p:cBhvr>
                                        <p:cTn id="28"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100" grpId="0" animBg="1"/>
      <p:bldP spid="101" grpId="0"/>
      <p:bldP spid="10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65230" y="1330578"/>
            <a:ext cx="1509022" cy="1509226"/>
            <a:chOff x="2086610" y="1773555"/>
            <a:chExt cx="2011680" cy="2011680"/>
          </a:xfrm>
        </p:grpSpPr>
        <p:grpSp>
          <p:nvGrpSpPr>
            <p:cNvPr id="16" name="组合 15"/>
            <p:cNvGrpSpPr/>
            <p:nvPr/>
          </p:nvGrpSpPr>
          <p:grpSpPr>
            <a:xfrm>
              <a:off x="2086610" y="1773555"/>
              <a:ext cx="2011680" cy="2011680"/>
              <a:chOff x="1805940" y="1198245"/>
              <a:chExt cx="2011680" cy="2011680"/>
            </a:xfrm>
          </p:grpSpPr>
          <p:sp>
            <p:nvSpPr>
              <p:cNvPr id="17" name="圆角矩形 16"/>
              <p:cNvSpPr/>
              <p:nvPr/>
            </p:nvSpPr>
            <p:spPr>
              <a:xfrm>
                <a:off x="1805940" y="1198245"/>
                <a:ext cx="2011680" cy="2011680"/>
              </a:xfrm>
              <a:prstGeom prst="roundRect">
                <a:avLst>
                  <a:gd name="adj" fmla="val 19981"/>
                </a:avLst>
              </a:prstGeom>
              <a:solidFill>
                <a:srgbClr val="C00000"/>
              </a:solidFill>
              <a:ln w="22225">
                <a:gradFill flip="none" rotWithShape="1">
                  <a:gsLst>
                    <a:gs pos="0">
                      <a:schemeClr val="bg1">
                        <a:lumMod val="85000"/>
                      </a:schemeClr>
                    </a:gs>
                    <a:gs pos="100000">
                      <a:schemeClr val="bg1"/>
                    </a:gs>
                  </a:gsLst>
                  <a:lin ang="2700000" scaled="1"/>
                  <a:tileRect/>
                </a:gradFill>
              </a:ln>
              <a:effectLst>
                <a:innerShdw blurRad="254000" dist="1270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18" name="圆角矩形 17"/>
              <p:cNvSpPr/>
              <p:nvPr/>
            </p:nvSpPr>
            <p:spPr>
              <a:xfrm>
                <a:off x="1971639" y="1363944"/>
                <a:ext cx="1680278" cy="1680278"/>
              </a:xfrm>
              <a:prstGeom prst="roundRect">
                <a:avLst>
                  <a:gd name="adj" fmla="val 19112"/>
                </a:avLst>
              </a:prstGeom>
              <a:gradFill>
                <a:gsLst>
                  <a:gs pos="100000">
                    <a:srgbClr val="E0E0E0"/>
                  </a:gs>
                  <a:gs pos="0">
                    <a:schemeClr val="bg1"/>
                  </a:gs>
                </a:gsLst>
                <a:lin ang="2700000" scaled="1"/>
              </a:gradFill>
              <a:ln w="101600">
                <a:noFill/>
              </a:ln>
              <a:effectLst>
                <a:outerShdw blurRad="177800" dist="88900" dir="2700000" algn="tl" rotWithShape="0">
                  <a:schemeClr val="accent1">
                    <a:lumMod val="50000"/>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19" name="圆角矩形 18"/>
              <p:cNvSpPr/>
              <p:nvPr/>
            </p:nvSpPr>
            <p:spPr>
              <a:xfrm>
                <a:off x="2077721" y="1470026"/>
                <a:ext cx="1468114" cy="1468114"/>
              </a:xfrm>
              <a:prstGeom prst="roundRect">
                <a:avLst>
                  <a:gd name="adj" fmla="val 19981"/>
                </a:avLst>
              </a:prstGeom>
              <a:gradFill>
                <a:gsLst>
                  <a:gs pos="0">
                    <a:srgbClr val="D7D7D7"/>
                  </a:gs>
                  <a:gs pos="100000">
                    <a:schemeClr val="bg1"/>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grpSp>
          <p:nvGrpSpPr>
            <p:cNvPr id="28" name="组合 27"/>
            <p:cNvGrpSpPr/>
            <p:nvPr/>
          </p:nvGrpSpPr>
          <p:grpSpPr>
            <a:xfrm>
              <a:off x="2556647" y="2301092"/>
              <a:ext cx="1071601" cy="1025273"/>
              <a:chOff x="3503864" y="2079606"/>
              <a:chExt cx="1071601" cy="1025273"/>
            </a:xfrm>
          </p:grpSpPr>
          <p:sp>
            <p:nvSpPr>
              <p:cNvPr id="29" name="文本框 20"/>
              <p:cNvSpPr txBox="1"/>
              <p:nvPr/>
            </p:nvSpPr>
            <p:spPr>
              <a:xfrm>
                <a:off x="3503864" y="2427980"/>
                <a:ext cx="1071601" cy="676899"/>
              </a:xfrm>
              <a:prstGeom prst="rect">
                <a:avLst/>
              </a:prstGeom>
              <a:noFill/>
            </p:spPr>
            <p:txBody>
              <a:bodyPr wrap="square" rtlCol="0">
                <a:spAutoFit/>
              </a:bodyPr>
              <a:lstStyle/>
              <a:p>
                <a:pPr algn="ctr">
                  <a:defRPr/>
                </a:pPr>
                <a:r>
                  <a:rPr lang="en-US" altLang="zh-CN" sz="2700" dirty="0">
                    <a:ln w="12700">
                      <a:noFill/>
                    </a:ln>
                    <a:solidFill>
                      <a:srgbClr val="C00000"/>
                    </a:solidFill>
                    <a:latin typeface="ITC Avant Garde Std Md" panose="020B0602020202020204" pitchFamily="34" charset="0"/>
                    <a:ea typeface="宋体" panose="02010600030101010101" pitchFamily="2" charset="-122"/>
                  </a:rPr>
                  <a:t>01</a:t>
                </a:r>
                <a:endParaRPr lang="zh-CN" altLang="en-US" sz="2700" dirty="0">
                  <a:ln w="12700">
                    <a:noFill/>
                  </a:ln>
                  <a:solidFill>
                    <a:srgbClr val="C00000"/>
                  </a:solidFill>
                  <a:latin typeface="ITC Avant Garde Std Md" panose="020B0602020202020204" pitchFamily="34" charset="0"/>
                  <a:ea typeface="宋体" panose="02010600030101010101" pitchFamily="2" charset="-122"/>
                </a:endParaRPr>
              </a:p>
            </p:txBody>
          </p:sp>
          <p:sp>
            <p:nvSpPr>
              <p:cNvPr id="30" name="文本框 21"/>
              <p:cNvSpPr txBox="1"/>
              <p:nvPr/>
            </p:nvSpPr>
            <p:spPr>
              <a:xfrm>
                <a:off x="3597472" y="2079606"/>
                <a:ext cx="884387" cy="492291"/>
              </a:xfrm>
              <a:prstGeom prst="rect">
                <a:avLst/>
              </a:prstGeom>
              <a:noFill/>
            </p:spPr>
            <p:txBody>
              <a:bodyPr wrap="square" rtlCol="0">
                <a:spAutoFit/>
              </a:bodyPr>
              <a:lstStyle/>
              <a:p>
                <a:pPr algn="dist">
                  <a:defRPr/>
                </a:pPr>
                <a:r>
                  <a:rPr lang="en-US" altLang="zh-CN" sz="1800" dirty="0">
                    <a:ln w="12700">
                      <a:noFill/>
                    </a:ln>
                    <a:solidFill>
                      <a:srgbClr val="C00000"/>
                    </a:solidFill>
                    <a:latin typeface="Impact" panose="020B0806030902050204" pitchFamily="34" charset="0"/>
                    <a:ea typeface="LiHei Pro" panose="020B0500000000000000" pitchFamily="34" charset="-122"/>
                  </a:rPr>
                  <a:t>PRAT</a:t>
                </a:r>
                <a:endParaRPr lang="zh-CN" altLang="en-US" sz="1800" dirty="0">
                  <a:ln w="12700">
                    <a:noFill/>
                  </a:ln>
                  <a:solidFill>
                    <a:srgbClr val="C00000"/>
                  </a:solidFill>
                  <a:latin typeface="Impact" panose="020B0806030902050204" pitchFamily="34" charset="0"/>
                  <a:ea typeface="LiHei Pro" panose="020B0500000000000000" pitchFamily="34" charset="-122"/>
                </a:endParaRPr>
              </a:p>
            </p:txBody>
          </p:sp>
        </p:grpSp>
      </p:grpSp>
      <p:grpSp>
        <p:nvGrpSpPr>
          <p:cNvPr id="3" name="组合 2"/>
          <p:cNvGrpSpPr/>
          <p:nvPr/>
        </p:nvGrpSpPr>
        <p:grpSpPr>
          <a:xfrm>
            <a:off x="3818284" y="1330578"/>
            <a:ext cx="1509022" cy="1509226"/>
            <a:chOff x="5090160" y="1773555"/>
            <a:chExt cx="2011680" cy="2011680"/>
          </a:xfrm>
        </p:grpSpPr>
        <p:grpSp>
          <p:nvGrpSpPr>
            <p:cNvPr id="20" name="组合 19"/>
            <p:cNvGrpSpPr/>
            <p:nvPr/>
          </p:nvGrpSpPr>
          <p:grpSpPr>
            <a:xfrm>
              <a:off x="5090160" y="1773555"/>
              <a:ext cx="2011680" cy="2011680"/>
              <a:chOff x="1805940" y="1198245"/>
              <a:chExt cx="2011680" cy="2011680"/>
            </a:xfrm>
          </p:grpSpPr>
          <p:sp>
            <p:nvSpPr>
              <p:cNvPr id="21" name="圆角矩形 20"/>
              <p:cNvSpPr/>
              <p:nvPr/>
            </p:nvSpPr>
            <p:spPr>
              <a:xfrm>
                <a:off x="1805940" y="1198245"/>
                <a:ext cx="2011680" cy="2011680"/>
              </a:xfrm>
              <a:prstGeom prst="roundRect">
                <a:avLst>
                  <a:gd name="adj" fmla="val 19981"/>
                </a:avLst>
              </a:prstGeom>
              <a:solidFill>
                <a:srgbClr val="C00000"/>
              </a:solidFill>
              <a:ln w="22225">
                <a:gradFill flip="none" rotWithShape="1">
                  <a:gsLst>
                    <a:gs pos="0">
                      <a:schemeClr val="bg1">
                        <a:lumMod val="85000"/>
                      </a:schemeClr>
                    </a:gs>
                    <a:gs pos="100000">
                      <a:schemeClr val="bg1"/>
                    </a:gs>
                  </a:gsLst>
                  <a:lin ang="2700000" scaled="1"/>
                  <a:tileRect/>
                </a:gradFill>
              </a:ln>
              <a:effectLst>
                <a:innerShdw blurRad="254000" dist="1270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22" name="圆角矩形 21"/>
              <p:cNvSpPr/>
              <p:nvPr/>
            </p:nvSpPr>
            <p:spPr>
              <a:xfrm>
                <a:off x="1971639" y="1363944"/>
                <a:ext cx="1680278" cy="1680278"/>
              </a:xfrm>
              <a:prstGeom prst="roundRect">
                <a:avLst>
                  <a:gd name="adj" fmla="val 19112"/>
                </a:avLst>
              </a:prstGeom>
              <a:gradFill>
                <a:gsLst>
                  <a:gs pos="100000">
                    <a:srgbClr val="E0E0E0"/>
                  </a:gs>
                  <a:gs pos="0">
                    <a:schemeClr val="bg1"/>
                  </a:gs>
                </a:gsLst>
                <a:lin ang="2700000" scaled="1"/>
              </a:gradFill>
              <a:ln w="101600">
                <a:noFill/>
              </a:ln>
              <a:effectLst>
                <a:outerShdw blurRad="177800" dist="88900" dir="2700000" algn="tl" rotWithShape="0">
                  <a:schemeClr val="accent3">
                    <a:lumMod val="50000"/>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23" name="圆角矩形 22"/>
              <p:cNvSpPr/>
              <p:nvPr/>
            </p:nvSpPr>
            <p:spPr>
              <a:xfrm>
                <a:off x="2077721" y="1470026"/>
                <a:ext cx="1468114" cy="1468114"/>
              </a:xfrm>
              <a:prstGeom prst="roundRect">
                <a:avLst>
                  <a:gd name="adj" fmla="val 19981"/>
                </a:avLst>
              </a:prstGeom>
              <a:gradFill>
                <a:gsLst>
                  <a:gs pos="0">
                    <a:srgbClr val="D7D7D7"/>
                  </a:gs>
                  <a:gs pos="100000">
                    <a:schemeClr val="bg1"/>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grpSp>
          <p:nvGrpSpPr>
            <p:cNvPr id="31" name="组合 30"/>
            <p:cNvGrpSpPr/>
            <p:nvPr/>
          </p:nvGrpSpPr>
          <p:grpSpPr>
            <a:xfrm>
              <a:off x="5560197" y="2301092"/>
              <a:ext cx="1071601" cy="1025273"/>
              <a:chOff x="3503864" y="2079606"/>
              <a:chExt cx="1071601" cy="1025273"/>
            </a:xfrm>
          </p:grpSpPr>
          <p:sp>
            <p:nvSpPr>
              <p:cNvPr id="32" name="文本框 24"/>
              <p:cNvSpPr txBox="1"/>
              <p:nvPr/>
            </p:nvSpPr>
            <p:spPr>
              <a:xfrm>
                <a:off x="3503864" y="2427980"/>
                <a:ext cx="1071601" cy="676899"/>
              </a:xfrm>
              <a:prstGeom prst="rect">
                <a:avLst/>
              </a:prstGeom>
              <a:noFill/>
            </p:spPr>
            <p:txBody>
              <a:bodyPr wrap="square" rtlCol="0">
                <a:spAutoFit/>
              </a:bodyPr>
              <a:lstStyle/>
              <a:p>
                <a:pPr algn="ctr">
                  <a:defRPr/>
                </a:pPr>
                <a:r>
                  <a:rPr lang="en-US" altLang="zh-CN" sz="2700" dirty="0">
                    <a:ln w="12700">
                      <a:noFill/>
                    </a:ln>
                    <a:solidFill>
                      <a:srgbClr val="C00000"/>
                    </a:solidFill>
                    <a:latin typeface="ITC Avant Garde Std Md" panose="020B0602020202020204" pitchFamily="34" charset="0"/>
                    <a:ea typeface="宋体" panose="02010600030101010101" pitchFamily="2" charset="-122"/>
                  </a:rPr>
                  <a:t>02</a:t>
                </a:r>
                <a:endParaRPr lang="zh-CN" altLang="en-US" sz="2700" dirty="0">
                  <a:ln w="12700">
                    <a:noFill/>
                  </a:ln>
                  <a:solidFill>
                    <a:srgbClr val="C00000"/>
                  </a:solidFill>
                  <a:latin typeface="ITC Avant Garde Std Md" panose="020B0602020202020204" pitchFamily="34" charset="0"/>
                  <a:ea typeface="宋体" panose="02010600030101010101" pitchFamily="2" charset="-122"/>
                </a:endParaRPr>
              </a:p>
            </p:txBody>
          </p:sp>
          <p:sp>
            <p:nvSpPr>
              <p:cNvPr id="33" name="文本框 25"/>
              <p:cNvSpPr txBox="1"/>
              <p:nvPr/>
            </p:nvSpPr>
            <p:spPr>
              <a:xfrm>
                <a:off x="3597472" y="2079606"/>
                <a:ext cx="884387" cy="492291"/>
              </a:xfrm>
              <a:prstGeom prst="rect">
                <a:avLst/>
              </a:prstGeom>
              <a:noFill/>
            </p:spPr>
            <p:txBody>
              <a:bodyPr wrap="square" rtlCol="0">
                <a:spAutoFit/>
              </a:bodyPr>
              <a:lstStyle/>
              <a:p>
                <a:pPr algn="dist">
                  <a:defRPr/>
                </a:pPr>
                <a:r>
                  <a:rPr lang="en-US" altLang="zh-CN" sz="1800" dirty="0">
                    <a:ln w="12700">
                      <a:noFill/>
                    </a:ln>
                    <a:solidFill>
                      <a:srgbClr val="C00000"/>
                    </a:solidFill>
                    <a:latin typeface="Impact" panose="020B0806030902050204" pitchFamily="34" charset="0"/>
                    <a:ea typeface="LiHei Pro" panose="020B0500000000000000" pitchFamily="34" charset="-122"/>
                  </a:rPr>
                  <a:t>PRAT</a:t>
                </a:r>
                <a:endParaRPr lang="zh-CN" altLang="en-US" sz="1800" dirty="0">
                  <a:ln w="12700">
                    <a:noFill/>
                  </a:ln>
                  <a:solidFill>
                    <a:srgbClr val="C00000"/>
                  </a:solidFill>
                  <a:latin typeface="Impact" panose="020B0806030902050204" pitchFamily="34" charset="0"/>
                  <a:ea typeface="LiHei Pro" panose="020B0500000000000000" pitchFamily="34" charset="-122"/>
                </a:endParaRPr>
              </a:p>
            </p:txBody>
          </p:sp>
        </p:grpSp>
      </p:grpSp>
      <p:grpSp>
        <p:nvGrpSpPr>
          <p:cNvPr id="4" name="组合 3"/>
          <p:cNvGrpSpPr/>
          <p:nvPr/>
        </p:nvGrpSpPr>
        <p:grpSpPr>
          <a:xfrm>
            <a:off x="6071337" y="1330578"/>
            <a:ext cx="1509022" cy="1509226"/>
            <a:chOff x="8093710" y="1773555"/>
            <a:chExt cx="2011680" cy="2011680"/>
          </a:xfrm>
        </p:grpSpPr>
        <p:grpSp>
          <p:nvGrpSpPr>
            <p:cNvPr id="24" name="组合 23"/>
            <p:cNvGrpSpPr/>
            <p:nvPr/>
          </p:nvGrpSpPr>
          <p:grpSpPr>
            <a:xfrm>
              <a:off x="8093710" y="1773555"/>
              <a:ext cx="2011680" cy="2011680"/>
              <a:chOff x="1805940" y="1198245"/>
              <a:chExt cx="2011680" cy="2011680"/>
            </a:xfrm>
          </p:grpSpPr>
          <p:sp>
            <p:nvSpPr>
              <p:cNvPr id="25" name="圆角矩形 24"/>
              <p:cNvSpPr/>
              <p:nvPr/>
            </p:nvSpPr>
            <p:spPr>
              <a:xfrm>
                <a:off x="1805940" y="1198245"/>
                <a:ext cx="2011680" cy="2011680"/>
              </a:xfrm>
              <a:prstGeom prst="roundRect">
                <a:avLst>
                  <a:gd name="adj" fmla="val 19981"/>
                </a:avLst>
              </a:prstGeom>
              <a:solidFill>
                <a:srgbClr val="C00000"/>
              </a:solidFill>
              <a:ln w="22225">
                <a:gradFill flip="none" rotWithShape="1">
                  <a:gsLst>
                    <a:gs pos="0">
                      <a:schemeClr val="bg1">
                        <a:lumMod val="85000"/>
                      </a:schemeClr>
                    </a:gs>
                    <a:gs pos="100000">
                      <a:schemeClr val="bg1"/>
                    </a:gs>
                  </a:gsLst>
                  <a:lin ang="2700000" scaled="1"/>
                  <a:tileRect/>
                </a:gradFill>
              </a:ln>
              <a:effectLst>
                <a:innerShdw blurRad="254000" dist="127000" dir="13500000">
                  <a:schemeClr val="accent2">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26" name="圆角矩形 25"/>
              <p:cNvSpPr/>
              <p:nvPr/>
            </p:nvSpPr>
            <p:spPr>
              <a:xfrm>
                <a:off x="1971639" y="1363944"/>
                <a:ext cx="1680278" cy="1680278"/>
              </a:xfrm>
              <a:prstGeom prst="roundRect">
                <a:avLst>
                  <a:gd name="adj" fmla="val 19112"/>
                </a:avLst>
              </a:prstGeom>
              <a:gradFill>
                <a:gsLst>
                  <a:gs pos="100000">
                    <a:srgbClr val="E0E0E0"/>
                  </a:gs>
                  <a:gs pos="0">
                    <a:schemeClr val="bg1"/>
                  </a:gs>
                </a:gsLst>
                <a:lin ang="2700000" scaled="1"/>
              </a:gradFill>
              <a:ln w="101600">
                <a:noFill/>
              </a:ln>
              <a:effectLst>
                <a:outerShdw blurRad="177800" dist="88900" dir="2700000" algn="tl" rotWithShape="0">
                  <a:schemeClr val="accent2">
                    <a:lumMod val="50000"/>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27" name="圆角矩形 26"/>
              <p:cNvSpPr/>
              <p:nvPr/>
            </p:nvSpPr>
            <p:spPr>
              <a:xfrm>
                <a:off x="2077721" y="1470026"/>
                <a:ext cx="1468114" cy="1468114"/>
              </a:xfrm>
              <a:prstGeom prst="roundRect">
                <a:avLst>
                  <a:gd name="adj" fmla="val 19981"/>
                </a:avLst>
              </a:prstGeom>
              <a:gradFill>
                <a:gsLst>
                  <a:gs pos="0">
                    <a:srgbClr val="D7D7D7"/>
                  </a:gs>
                  <a:gs pos="100000">
                    <a:schemeClr val="bg1"/>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grpSp>
          <p:nvGrpSpPr>
            <p:cNvPr id="34" name="组合 33"/>
            <p:cNvGrpSpPr/>
            <p:nvPr/>
          </p:nvGrpSpPr>
          <p:grpSpPr>
            <a:xfrm>
              <a:off x="8563747" y="2301092"/>
              <a:ext cx="1071601" cy="1025273"/>
              <a:chOff x="3503864" y="2079606"/>
              <a:chExt cx="1071601" cy="1025273"/>
            </a:xfrm>
          </p:grpSpPr>
          <p:sp>
            <p:nvSpPr>
              <p:cNvPr id="35" name="文本框 27"/>
              <p:cNvSpPr txBox="1"/>
              <p:nvPr/>
            </p:nvSpPr>
            <p:spPr>
              <a:xfrm>
                <a:off x="3503864" y="2427980"/>
                <a:ext cx="1071601" cy="676899"/>
              </a:xfrm>
              <a:prstGeom prst="rect">
                <a:avLst/>
              </a:prstGeom>
              <a:noFill/>
            </p:spPr>
            <p:txBody>
              <a:bodyPr wrap="square" rtlCol="0">
                <a:spAutoFit/>
              </a:bodyPr>
              <a:lstStyle/>
              <a:p>
                <a:pPr algn="ctr">
                  <a:defRPr/>
                </a:pPr>
                <a:r>
                  <a:rPr lang="en-US" altLang="zh-CN" sz="2700" dirty="0">
                    <a:ln w="12700">
                      <a:noFill/>
                    </a:ln>
                    <a:solidFill>
                      <a:srgbClr val="C00000"/>
                    </a:solidFill>
                    <a:latin typeface="ITC Avant Garde Std Md" panose="020B0602020202020204" pitchFamily="34" charset="0"/>
                    <a:ea typeface="宋体" panose="02010600030101010101" pitchFamily="2" charset="-122"/>
                  </a:rPr>
                  <a:t>03</a:t>
                </a:r>
                <a:endParaRPr lang="zh-CN" altLang="en-US" sz="2700" dirty="0">
                  <a:ln w="12700">
                    <a:noFill/>
                  </a:ln>
                  <a:solidFill>
                    <a:srgbClr val="C00000"/>
                  </a:solidFill>
                  <a:latin typeface="ITC Avant Garde Std Md" panose="020B0602020202020204" pitchFamily="34" charset="0"/>
                  <a:ea typeface="宋体" panose="02010600030101010101" pitchFamily="2" charset="-122"/>
                </a:endParaRPr>
              </a:p>
            </p:txBody>
          </p:sp>
          <p:sp>
            <p:nvSpPr>
              <p:cNvPr id="36" name="文本框 28"/>
              <p:cNvSpPr txBox="1"/>
              <p:nvPr/>
            </p:nvSpPr>
            <p:spPr>
              <a:xfrm>
                <a:off x="3597472" y="2079606"/>
                <a:ext cx="884387" cy="492291"/>
              </a:xfrm>
              <a:prstGeom prst="rect">
                <a:avLst/>
              </a:prstGeom>
              <a:noFill/>
            </p:spPr>
            <p:txBody>
              <a:bodyPr wrap="square" rtlCol="0">
                <a:spAutoFit/>
              </a:bodyPr>
              <a:lstStyle/>
              <a:p>
                <a:pPr algn="dist">
                  <a:defRPr/>
                </a:pPr>
                <a:r>
                  <a:rPr lang="en-US" altLang="zh-CN" sz="1800" dirty="0">
                    <a:ln w="12700">
                      <a:noFill/>
                    </a:ln>
                    <a:solidFill>
                      <a:srgbClr val="C00000"/>
                    </a:solidFill>
                    <a:latin typeface="Impact" panose="020B0806030902050204" pitchFamily="34" charset="0"/>
                    <a:ea typeface="LiHei Pro" panose="020B0500000000000000" pitchFamily="34" charset="-122"/>
                  </a:rPr>
                  <a:t>PRAT</a:t>
                </a:r>
                <a:endParaRPr lang="zh-CN" altLang="en-US" sz="1800" dirty="0">
                  <a:ln w="12700">
                    <a:noFill/>
                  </a:ln>
                  <a:solidFill>
                    <a:srgbClr val="C00000"/>
                  </a:solidFill>
                  <a:latin typeface="Impact" panose="020B0806030902050204" pitchFamily="34" charset="0"/>
                  <a:ea typeface="LiHei Pro" panose="020B0500000000000000" pitchFamily="34" charset="-122"/>
                </a:endParaRPr>
              </a:p>
            </p:txBody>
          </p:sp>
        </p:grpSp>
      </p:grpSp>
      <p:grpSp>
        <p:nvGrpSpPr>
          <p:cNvPr id="37" name="组合 36"/>
          <p:cNvGrpSpPr/>
          <p:nvPr/>
        </p:nvGrpSpPr>
        <p:grpSpPr>
          <a:xfrm>
            <a:off x="1426289" y="3089136"/>
            <a:ext cx="1786901" cy="652870"/>
            <a:chOff x="2652976" y="4792830"/>
            <a:chExt cx="2335184" cy="870225"/>
          </a:xfrm>
        </p:grpSpPr>
        <p:sp>
          <p:nvSpPr>
            <p:cNvPr id="38" name="文本框 30"/>
            <p:cNvSpPr txBox="1"/>
            <p:nvPr/>
          </p:nvSpPr>
          <p:spPr bwMode="auto">
            <a:xfrm>
              <a:off x="2652976" y="5096921"/>
              <a:ext cx="2335184" cy="566134"/>
            </a:xfrm>
            <a:prstGeom prst="rect">
              <a:avLst/>
            </a:prstGeom>
            <a:noFill/>
          </p:spPr>
          <p:txBody>
            <a:bodyPr wrap="square">
              <a:spAutoFit/>
            </a:bodyPr>
            <a:lstStyle/>
            <a:p>
              <a:pPr lvl="0" algn="ctr">
                <a:lnSpc>
                  <a:spcPct val="120000"/>
                </a:lnSpc>
                <a:defRPr/>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在此添加内容在此添加内容在此添加内容</a:t>
              </a:r>
              <a:endParaRPr lang="zh-CN" altLang="en-US" sz="900" dirty="0">
                <a:solidFill>
                  <a:srgbClr val="FFFFFF">
                    <a:lumMod val="50000"/>
                  </a:srgbClr>
                </a:solidFill>
                <a:latin typeface="方正正纤黑简体" panose="02000000000000000000" pitchFamily="2" charset="-122"/>
                <a:ea typeface="方正正纤黑简体" panose="02000000000000000000" pitchFamily="2" charset="-122"/>
              </a:endParaRPr>
            </a:p>
          </p:txBody>
        </p:sp>
        <p:sp>
          <p:nvSpPr>
            <p:cNvPr id="39" name="文本框 31"/>
            <p:cNvSpPr txBox="1"/>
            <p:nvPr/>
          </p:nvSpPr>
          <p:spPr bwMode="auto">
            <a:xfrm>
              <a:off x="2867361" y="4792830"/>
              <a:ext cx="1922795" cy="430754"/>
            </a:xfrm>
            <a:prstGeom prst="rect">
              <a:avLst/>
            </a:prstGeom>
            <a:noFill/>
          </p:spPr>
          <p:txBody>
            <a:bodyPr>
              <a:spAutoFit/>
            </a:bodyPr>
            <a:lstStyle/>
            <a:p>
              <a:pPr algn="ctr">
                <a:defRPr/>
              </a:pPr>
              <a:r>
                <a:rPr lang="zh-CN" altLang="en-US" sz="1500" dirty="0">
                  <a:solidFill>
                    <a:srgbClr val="FFFFFF">
                      <a:lumMod val="50000"/>
                    </a:srgbClr>
                  </a:solidFill>
                  <a:latin typeface="方正正黑简体" panose="02000000000000000000" pitchFamily="2" charset="-122"/>
                  <a:ea typeface="方正正黑简体" panose="02000000000000000000" pitchFamily="2" charset="-122"/>
                </a:rPr>
                <a:t>在此添加标题</a:t>
              </a:r>
            </a:p>
          </p:txBody>
        </p:sp>
      </p:grpSp>
      <p:grpSp>
        <p:nvGrpSpPr>
          <p:cNvPr id="40" name="组合 39"/>
          <p:cNvGrpSpPr/>
          <p:nvPr/>
        </p:nvGrpSpPr>
        <p:grpSpPr>
          <a:xfrm>
            <a:off x="3679343" y="3089136"/>
            <a:ext cx="1786901" cy="652870"/>
            <a:chOff x="2652976" y="4792830"/>
            <a:chExt cx="2335184" cy="870225"/>
          </a:xfrm>
        </p:grpSpPr>
        <p:sp>
          <p:nvSpPr>
            <p:cNvPr id="41" name="文本框 33"/>
            <p:cNvSpPr txBox="1"/>
            <p:nvPr/>
          </p:nvSpPr>
          <p:spPr bwMode="auto">
            <a:xfrm>
              <a:off x="2652976" y="5096921"/>
              <a:ext cx="2335184" cy="566134"/>
            </a:xfrm>
            <a:prstGeom prst="rect">
              <a:avLst/>
            </a:prstGeom>
            <a:noFill/>
          </p:spPr>
          <p:txBody>
            <a:bodyPr wrap="square">
              <a:spAutoFit/>
            </a:bodyPr>
            <a:lstStyle/>
            <a:p>
              <a:pPr lvl="0" algn="ctr">
                <a:lnSpc>
                  <a:spcPct val="120000"/>
                </a:lnSpc>
                <a:defRPr/>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在此添加内容在此添加内容在此添加内容</a:t>
              </a:r>
              <a:endParaRPr lang="zh-CN" altLang="en-US" sz="900" dirty="0">
                <a:solidFill>
                  <a:srgbClr val="FFFFFF">
                    <a:lumMod val="50000"/>
                  </a:srgbClr>
                </a:solidFill>
                <a:latin typeface="方正正纤黑简体" panose="02000000000000000000" pitchFamily="2" charset="-122"/>
                <a:ea typeface="方正正纤黑简体" panose="02000000000000000000" pitchFamily="2" charset="-122"/>
              </a:endParaRPr>
            </a:p>
          </p:txBody>
        </p:sp>
        <p:sp>
          <p:nvSpPr>
            <p:cNvPr id="42" name="文本框 34"/>
            <p:cNvSpPr txBox="1"/>
            <p:nvPr/>
          </p:nvSpPr>
          <p:spPr bwMode="auto">
            <a:xfrm>
              <a:off x="2867361" y="4792830"/>
              <a:ext cx="1922795" cy="430754"/>
            </a:xfrm>
            <a:prstGeom prst="rect">
              <a:avLst/>
            </a:prstGeom>
            <a:noFill/>
          </p:spPr>
          <p:txBody>
            <a:bodyPr>
              <a:spAutoFit/>
            </a:bodyPr>
            <a:lstStyle/>
            <a:p>
              <a:pPr algn="ctr">
                <a:defRPr/>
              </a:pPr>
              <a:r>
                <a:rPr lang="zh-CN" altLang="en-US" sz="1500" dirty="0">
                  <a:solidFill>
                    <a:srgbClr val="FFFFFF">
                      <a:lumMod val="50000"/>
                    </a:srgbClr>
                  </a:solidFill>
                  <a:latin typeface="方正正黑简体" panose="02000000000000000000" pitchFamily="2" charset="-122"/>
                  <a:ea typeface="方正正黑简体" panose="02000000000000000000" pitchFamily="2" charset="-122"/>
                </a:rPr>
                <a:t>在此添加标题</a:t>
              </a:r>
            </a:p>
          </p:txBody>
        </p:sp>
      </p:grpSp>
      <p:grpSp>
        <p:nvGrpSpPr>
          <p:cNvPr id="43" name="组合 42"/>
          <p:cNvGrpSpPr/>
          <p:nvPr/>
        </p:nvGrpSpPr>
        <p:grpSpPr>
          <a:xfrm>
            <a:off x="5932396" y="3089136"/>
            <a:ext cx="1786901" cy="652870"/>
            <a:chOff x="2652976" y="4792830"/>
            <a:chExt cx="2335184" cy="870225"/>
          </a:xfrm>
        </p:grpSpPr>
        <p:sp>
          <p:nvSpPr>
            <p:cNvPr id="44" name="文本框 36"/>
            <p:cNvSpPr txBox="1"/>
            <p:nvPr/>
          </p:nvSpPr>
          <p:spPr bwMode="auto">
            <a:xfrm>
              <a:off x="2652976" y="5096921"/>
              <a:ext cx="2335184" cy="566134"/>
            </a:xfrm>
            <a:prstGeom prst="rect">
              <a:avLst/>
            </a:prstGeom>
            <a:noFill/>
          </p:spPr>
          <p:txBody>
            <a:bodyPr wrap="square">
              <a:spAutoFit/>
            </a:bodyPr>
            <a:lstStyle/>
            <a:p>
              <a:pPr lvl="0" algn="ctr">
                <a:lnSpc>
                  <a:spcPct val="120000"/>
                </a:lnSpc>
                <a:defRPr/>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在此添加内容在此添加内容在此添加内容</a:t>
              </a:r>
              <a:endParaRPr lang="zh-CN" altLang="en-US" sz="900" dirty="0">
                <a:solidFill>
                  <a:srgbClr val="FFFFFF">
                    <a:lumMod val="50000"/>
                  </a:srgbClr>
                </a:solidFill>
                <a:latin typeface="方正正纤黑简体" panose="02000000000000000000" pitchFamily="2" charset="-122"/>
                <a:ea typeface="方正正纤黑简体" panose="02000000000000000000" pitchFamily="2" charset="-122"/>
              </a:endParaRPr>
            </a:p>
          </p:txBody>
        </p:sp>
        <p:sp>
          <p:nvSpPr>
            <p:cNvPr id="45" name="文本框 37"/>
            <p:cNvSpPr txBox="1"/>
            <p:nvPr/>
          </p:nvSpPr>
          <p:spPr bwMode="auto">
            <a:xfrm>
              <a:off x="2867361" y="4792830"/>
              <a:ext cx="1922795" cy="430754"/>
            </a:xfrm>
            <a:prstGeom prst="rect">
              <a:avLst/>
            </a:prstGeom>
            <a:noFill/>
          </p:spPr>
          <p:txBody>
            <a:bodyPr>
              <a:spAutoFit/>
            </a:bodyPr>
            <a:lstStyle/>
            <a:p>
              <a:pPr algn="ctr">
                <a:defRPr/>
              </a:pPr>
              <a:r>
                <a:rPr lang="zh-CN" altLang="en-US" sz="1500" dirty="0">
                  <a:solidFill>
                    <a:srgbClr val="FFFFFF">
                      <a:lumMod val="50000"/>
                    </a:srgbClr>
                  </a:solidFill>
                  <a:latin typeface="方正正黑简体" panose="02000000000000000000" pitchFamily="2" charset="-122"/>
                  <a:ea typeface="方正正黑简体" panose="02000000000000000000" pitchFamily="2" charset="-122"/>
                </a:rPr>
                <a:t>在此添加标题</a:t>
              </a:r>
            </a:p>
          </p:txBody>
        </p:sp>
      </p:grpSp>
    </p:spTree>
    <p:extLst>
      <p:ext uri="{BB962C8B-B14F-4D97-AF65-F5344CB8AC3E}">
        <p14:creationId xmlns:p14="http://schemas.microsoft.com/office/powerpoint/2010/main" val="86109813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ppt_w</p:attrName>
                                        </p:attrNameLst>
                                      </p:cBhvr>
                                      <p:tavLst>
                                        <p:tav tm="0">
                                          <p:val>
                                            <p:fltVal val="0"/>
                                          </p:val>
                                        </p:tav>
                                        <p:tav tm="100000">
                                          <p:val>
                                            <p:strVal val="#ppt_w"/>
                                          </p:val>
                                        </p:tav>
                                      </p:tavLst>
                                    </p:anim>
                                    <p:anim calcmode="lin" valueType="num">
                                      <p:cBhvr>
                                        <p:cTn id="14" dur="500" fill="hold"/>
                                        <p:tgtEl>
                                          <p:spTgt spid="37"/>
                                        </p:tgtEl>
                                        <p:attrNameLst>
                                          <p:attrName>ppt_h</p:attrName>
                                        </p:attrNameLst>
                                      </p:cBhvr>
                                      <p:tavLst>
                                        <p:tav tm="0">
                                          <p:val>
                                            <p:fltVal val="0"/>
                                          </p:val>
                                        </p:tav>
                                        <p:tav tm="100000">
                                          <p:val>
                                            <p:strVal val="#ppt_h"/>
                                          </p:val>
                                        </p:tav>
                                      </p:tavLst>
                                    </p:anim>
                                    <p:animEffect transition="in" filter="fade">
                                      <p:cBhvr>
                                        <p:cTn id="15" dur="500"/>
                                        <p:tgtEl>
                                          <p:spTgt spid="37"/>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53" presetClass="entr" presetSubtype="16"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p:cTn id="25" dur="500" fill="hold"/>
                                        <p:tgtEl>
                                          <p:spTgt spid="40"/>
                                        </p:tgtEl>
                                        <p:attrNameLst>
                                          <p:attrName>ppt_w</p:attrName>
                                        </p:attrNameLst>
                                      </p:cBhvr>
                                      <p:tavLst>
                                        <p:tav tm="0">
                                          <p:val>
                                            <p:fltVal val="0"/>
                                          </p:val>
                                        </p:tav>
                                        <p:tav tm="100000">
                                          <p:val>
                                            <p:strVal val="#ppt_w"/>
                                          </p:val>
                                        </p:tav>
                                      </p:tavLst>
                                    </p:anim>
                                    <p:anim calcmode="lin" valueType="num">
                                      <p:cBhvr>
                                        <p:cTn id="26" dur="500" fill="hold"/>
                                        <p:tgtEl>
                                          <p:spTgt spid="40"/>
                                        </p:tgtEl>
                                        <p:attrNameLst>
                                          <p:attrName>ppt_h</p:attrName>
                                        </p:attrNameLst>
                                      </p:cBhvr>
                                      <p:tavLst>
                                        <p:tav tm="0">
                                          <p:val>
                                            <p:fltVal val="0"/>
                                          </p:val>
                                        </p:tav>
                                        <p:tav tm="100000">
                                          <p:val>
                                            <p:strVal val="#ppt_h"/>
                                          </p:val>
                                        </p:tav>
                                      </p:tavLst>
                                    </p:anim>
                                    <p:animEffect transition="in" filter="fade">
                                      <p:cBhvr>
                                        <p:cTn id="27" dur="500"/>
                                        <p:tgtEl>
                                          <p:spTgt spid="40"/>
                                        </p:tgtEl>
                                      </p:cBhvr>
                                    </p:animEffect>
                                  </p:childTnLst>
                                </p:cTn>
                              </p:par>
                            </p:childTnLst>
                          </p:cTn>
                        </p:par>
                        <p:par>
                          <p:cTn id="28" fill="hold">
                            <p:stCondLst>
                              <p:cond delay="3000"/>
                            </p:stCondLst>
                            <p:childTnLst>
                              <p:par>
                                <p:cTn id="29" presetID="42"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53" presetClass="entr" presetSubtype="16"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p:cTn id="37" dur="500" fill="hold"/>
                                        <p:tgtEl>
                                          <p:spTgt spid="43"/>
                                        </p:tgtEl>
                                        <p:attrNameLst>
                                          <p:attrName>ppt_w</p:attrName>
                                        </p:attrNameLst>
                                      </p:cBhvr>
                                      <p:tavLst>
                                        <p:tav tm="0">
                                          <p:val>
                                            <p:fltVal val="0"/>
                                          </p:val>
                                        </p:tav>
                                        <p:tav tm="100000">
                                          <p:val>
                                            <p:strVal val="#ppt_w"/>
                                          </p:val>
                                        </p:tav>
                                      </p:tavLst>
                                    </p:anim>
                                    <p:anim calcmode="lin" valueType="num">
                                      <p:cBhvr>
                                        <p:cTn id="38" dur="500" fill="hold"/>
                                        <p:tgtEl>
                                          <p:spTgt spid="43"/>
                                        </p:tgtEl>
                                        <p:attrNameLst>
                                          <p:attrName>ppt_h</p:attrName>
                                        </p:attrNameLst>
                                      </p:cBhvr>
                                      <p:tavLst>
                                        <p:tav tm="0">
                                          <p:val>
                                            <p:fltVal val="0"/>
                                          </p:val>
                                        </p:tav>
                                        <p:tav tm="100000">
                                          <p:val>
                                            <p:strVal val="#ppt_h"/>
                                          </p:val>
                                        </p:tav>
                                      </p:tavLst>
                                    </p:anim>
                                    <p:animEffect transition="in" filter="fade">
                                      <p:cBhvr>
                                        <p:cTn id="3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4210413" y="2071717"/>
            <a:ext cx="3124594" cy="1077228"/>
          </a:xfrm>
          <a:prstGeom prst="rect">
            <a:avLst/>
          </a:prstGeom>
          <a:noFill/>
        </p:spPr>
        <p:txBody>
          <a:bodyPr wrap="none" lIns="91450" tIns="45725" rIns="91450" bIns="45725" rtlCol="0">
            <a:spAutoFit/>
          </a:bodyPr>
          <a:lstStyle/>
          <a:p>
            <a:pPr marL="0" lvl="1"/>
            <a:r>
              <a:rPr lang="zh-CN" altLang="en-US" b="1" dirty="0">
                <a:solidFill>
                  <a:schemeClr val="bg1">
                    <a:lumMod val="50000"/>
                  </a:schemeClr>
                </a:solidFill>
                <a:latin typeface="微软雅黑" pitchFamily="34" charset="-122"/>
                <a:ea typeface="微软雅黑" pitchFamily="34" charset="-122"/>
              </a:rPr>
              <a:t> </a:t>
            </a:r>
            <a:r>
              <a:rPr lang="zh-CN" altLang="en-US" sz="2800" b="1" dirty="0">
                <a:solidFill>
                  <a:schemeClr val="bg1">
                    <a:lumMod val="50000"/>
                  </a:schemeClr>
                </a:solidFill>
                <a:latin typeface="微软雅黑" pitchFamily="34" charset="-122"/>
                <a:ea typeface="微软雅黑" pitchFamily="34" charset="-122"/>
              </a:rPr>
              <a:t>第三部分</a:t>
            </a:r>
            <a:endParaRPr lang="en-US" altLang="zh-CN" sz="2800" b="1" dirty="0">
              <a:solidFill>
                <a:schemeClr val="bg1">
                  <a:lumMod val="50000"/>
                </a:schemeClr>
              </a:solidFill>
              <a:latin typeface="微软雅黑" pitchFamily="34" charset="-122"/>
              <a:ea typeface="微软雅黑" pitchFamily="34" charset="-122"/>
            </a:endParaRPr>
          </a:p>
          <a:p>
            <a:pPr marL="0" lvl="1" algn="ctr"/>
            <a:r>
              <a:rPr lang="zh-CN" altLang="en-US" sz="3600" b="1" dirty="0">
                <a:solidFill>
                  <a:schemeClr val="bg1">
                    <a:lumMod val="50000"/>
                  </a:schemeClr>
                </a:solidFill>
                <a:latin typeface="微软雅黑" pitchFamily="34" charset="-122"/>
                <a:ea typeface="微软雅黑" pitchFamily="34" charset="-122"/>
              </a:rPr>
              <a:t>工作存在不足</a:t>
            </a:r>
            <a:endParaRPr lang="en-US" altLang="zh-CN" sz="3600" b="1" dirty="0">
              <a:solidFill>
                <a:schemeClr val="bg1">
                  <a:lumMod val="50000"/>
                </a:schemeClr>
              </a:solidFill>
              <a:latin typeface="微软雅黑" pitchFamily="34" charset="-122"/>
              <a:ea typeface="微软雅黑" pitchFamily="34" charset="-122"/>
            </a:endParaRPr>
          </a:p>
        </p:txBody>
      </p:sp>
      <p:cxnSp>
        <p:nvCxnSpPr>
          <p:cNvPr id="25" name="直接连接符 24"/>
          <p:cNvCxnSpPr/>
          <p:nvPr/>
        </p:nvCxnSpPr>
        <p:spPr>
          <a:xfrm flipV="1">
            <a:off x="3994376" y="1636531"/>
            <a:ext cx="0" cy="1925464"/>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676319" y="3191350"/>
            <a:ext cx="902885" cy="246221"/>
          </a:xfrm>
          <a:prstGeom prst="rect">
            <a:avLst/>
          </a:prstGeom>
          <a:noFill/>
        </p:spPr>
        <p:txBody>
          <a:bodyPr wrap="square" lIns="0" tIns="0" rIns="0" bIns="0" rtlCol="0">
            <a:spAutoFit/>
          </a:bodyPr>
          <a:lstStyle/>
          <a:p>
            <a:r>
              <a:rPr lang="en-US" altLang="zh-CN" sz="1600" dirty="0">
                <a:solidFill>
                  <a:schemeClr val="bg1">
                    <a:lumMod val="50000"/>
                  </a:schemeClr>
                </a:solidFill>
                <a:latin typeface="微软雅黑" pitchFamily="34" charset="-122"/>
                <a:ea typeface="微软雅黑" pitchFamily="34" charset="-122"/>
              </a:rPr>
              <a:t>PART 03</a:t>
            </a:r>
            <a:endParaRPr lang="zh-CN" altLang="en-US" sz="1600" dirty="0">
              <a:solidFill>
                <a:schemeClr val="bg1">
                  <a:lumMod val="50000"/>
                </a:schemeClr>
              </a:solidFill>
              <a:latin typeface="微软雅黑" pitchFamily="34" charset="-122"/>
              <a:ea typeface="微软雅黑" pitchFamily="34" charset="-122"/>
            </a:endParaRPr>
          </a:p>
        </p:txBody>
      </p:sp>
      <p:grpSp>
        <p:nvGrpSpPr>
          <p:cNvPr id="27" name="组合 26"/>
          <p:cNvGrpSpPr/>
          <p:nvPr/>
        </p:nvGrpSpPr>
        <p:grpSpPr>
          <a:xfrm>
            <a:off x="2482144" y="1822461"/>
            <a:ext cx="1197227" cy="1197822"/>
            <a:chOff x="1068965" y="491752"/>
            <a:chExt cx="1197175" cy="1197175"/>
          </a:xfrm>
        </p:grpSpPr>
        <p:grpSp>
          <p:nvGrpSpPr>
            <p:cNvPr id="28" name="组合 27"/>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椭圆 3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KSO_Shape"/>
            <p:cNvSpPr>
              <a:spLocks/>
            </p:cNvSpPr>
            <p:nvPr/>
          </p:nvSpPr>
          <p:spPr bwMode="auto">
            <a:xfrm>
              <a:off x="1288029" y="829734"/>
              <a:ext cx="759046" cy="52120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C00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lt"/>
                <a:ea typeface="+mn-ea"/>
              </a:endParaRPr>
            </a:p>
          </p:txBody>
        </p:sp>
      </p:grpSp>
    </p:spTree>
    <p:extLst>
      <p:ext uri="{BB962C8B-B14F-4D97-AF65-F5344CB8AC3E}">
        <p14:creationId xmlns:p14="http://schemas.microsoft.com/office/powerpoint/2010/main" val="330873302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5000" fill="hold" nodeType="withEffect" p14:presetBounceEnd="55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55000">
                                          <p:cBhvr additive="base">
                                            <p:cTn id="7" dur="1500" fill="hold"/>
                                            <p:tgtEl>
                                              <p:spTgt spid="27"/>
                                            </p:tgtEl>
                                            <p:attrNameLst>
                                              <p:attrName>ppt_x</p:attrName>
                                            </p:attrNameLst>
                                          </p:cBhvr>
                                          <p:tavLst>
                                            <p:tav tm="0">
                                              <p:val>
                                                <p:strVal val="0-#ppt_w/2"/>
                                              </p:val>
                                            </p:tav>
                                            <p:tav tm="100000">
                                              <p:val>
                                                <p:strVal val="#ppt_x"/>
                                              </p:val>
                                            </p:tav>
                                          </p:tavLst>
                                        </p:anim>
                                        <p:anim calcmode="lin" valueType="num" p14:bounceEnd="55000">
                                          <p:cBhvr additive="base">
                                            <p:cTn id="8" dur="1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4"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2000"/>
                                </p:stCondLst>
                                <p:childTnLst>
                                  <p:par>
                                    <p:cTn id="14" presetID="12" presetClass="entr" presetSubtype="8"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p:tgtEl>
                                              <p:spTgt spid="24"/>
                                            </p:tgtEl>
                                            <p:attrNameLst>
                                              <p:attrName>ppt_x</p:attrName>
                                            </p:attrNameLst>
                                          </p:cBhvr>
                                          <p:tavLst>
                                            <p:tav tm="0">
                                              <p:val>
                                                <p:strVal val="#ppt_x-#ppt_w*1.125000"/>
                                              </p:val>
                                            </p:tav>
                                            <p:tav tm="100000">
                                              <p:val>
                                                <p:strVal val="#ppt_x"/>
                                              </p:val>
                                            </p:tav>
                                          </p:tavLst>
                                        </p:anim>
                                        <p:animEffect transition="in" filter="wipe(right)">
                                          <p:cBhvr>
                                            <p:cTn id="17" dur="500"/>
                                            <p:tgtEl>
                                              <p:spTgt spid="24"/>
                                            </p:tgtEl>
                                          </p:cBhvr>
                                        </p:animEffect>
                                      </p:childTnLst>
                                    </p:cTn>
                                  </p:par>
                                </p:childTnLst>
                              </p:cTn>
                            </p:par>
                            <p:par>
                              <p:cTn id="18" fill="hold">
                                <p:stCondLst>
                                  <p:cond delay="2500"/>
                                </p:stCondLst>
                                <p:childTnLst>
                                  <p:par>
                                    <p:cTn id="19" presetID="47"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anim calcmode="lin" valueType="num">
                                          <p:cBhvr>
                                            <p:cTn id="22" dur="500" fill="hold"/>
                                            <p:tgtEl>
                                              <p:spTgt spid="26"/>
                                            </p:tgtEl>
                                            <p:attrNameLst>
                                              <p:attrName>ppt_x</p:attrName>
                                            </p:attrNameLst>
                                          </p:cBhvr>
                                          <p:tavLst>
                                            <p:tav tm="0">
                                              <p:val>
                                                <p:strVal val="#ppt_x"/>
                                              </p:val>
                                            </p:tav>
                                            <p:tav tm="100000">
                                              <p:val>
                                                <p:strVal val="#ppt_x"/>
                                              </p:val>
                                            </p:tav>
                                          </p:tavLst>
                                        </p:anim>
                                        <p:anim calcmode="lin" valueType="num">
                                          <p:cBhvr>
                                            <p:cTn id="23"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500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500" fill="hold"/>
                                            <p:tgtEl>
                                              <p:spTgt spid="27"/>
                                            </p:tgtEl>
                                            <p:attrNameLst>
                                              <p:attrName>ppt_x</p:attrName>
                                            </p:attrNameLst>
                                          </p:cBhvr>
                                          <p:tavLst>
                                            <p:tav tm="0">
                                              <p:val>
                                                <p:strVal val="0-#ppt_w/2"/>
                                              </p:val>
                                            </p:tav>
                                            <p:tav tm="100000">
                                              <p:val>
                                                <p:strVal val="#ppt_x"/>
                                              </p:val>
                                            </p:tav>
                                          </p:tavLst>
                                        </p:anim>
                                        <p:anim calcmode="lin" valueType="num">
                                          <p:cBhvr additive="base">
                                            <p:cTn id="8" dur="1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4"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2000"/>
                                </p:stCondLst>
                                <p:childTnLst>
                                  <p:par>
                                    <p:cTn id="14" presetID="12" presetClass="entr" presetSubtype="8"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p:tgtEl>
                                              <p:spTgt spid="24"/>
                                            </p:tgtEl>
                                            <p:attrNameLst>
                                              <p:attrName>ppt_x</p:attrName>
                                            </p:attrNameLst>
                                          </p:cBhvr>
                                          <p:tavLst>
                                            <p:tav tm="0">
                                              <p:val>
                                                <p:strVal val="#ppt_x-#ppt_w*1.125000"/>
                                              </p:val>
                                            </p:tav>
                                            <p:tav tm="100000">
                                              <p:val>
                                                <p:strVal val="#ppt_x"/>
                                              </p:val>
                                            </p:tav>
                                          </p:tavLst>
                                        </p:anim>
                                        <p:animEffect transition="in" filter="wipe(right)">
                                          <p:cBhvr>
                                            <p:cTn id="17" dur="500"/>
                                            <p:tgtEl>
                                              <p:spTgt spid="24"/>
                                            </p:tgtEl>
                                          </p:cBhvr>
                                        </p:animEffect>
                                      </p:childTnLst>
                                    </p:cTn>
                                  </p:par>
                                </p:childTnLst>
                              </p:cTn>
                            </p:par>
                            <p:par>
                              <p:cTn id="18" fill="hold">
                                <p:stCondLst>
                                  <p:cond delay="2500"/>
                                </p:stCondLst>
                                <p:childTnLst>
                                  <p:par>
                                    <p:cTn id="19" presetID="47"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anim calcmode="lin" valueType="num">
                                          <p:cBhvr>
                                            <p:cTn id="22" dur="500" fill="hold"/>
                                            <p:tgtEl>
                                              <p:spTgt spid="26"/>
                                            </p:tgtEl>
                                            <p:attrNameLst>
                                              <p:attrName>ppt_x</p:attrName>
                                            </p:attrNameLst>
                                          </p:cBhvr>
                                          <p:tavLst>
                                            <p:tav tm="0">
                                              <p:val>
                                                <p:strVal val="#ppt_x"/>
                                              </p:val>
                                            </p:tav>
                                            <p:tav tm="100000">
                                              <p:val>
                                                <p:strVal val="#ppt_x"/>
                                              </p:val>
                                            </p:tav>
                                          </p:tavLst>
                                        </p:anim>
                                        <p:anim calcmode="lin" valueType="num">
                                          <p:cBhvr>
                                            <p:cTn id="23"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p:cNvGrpSpPr/>
          <p:nvPr/>
        </p:nvGrpSpPr>
        <p:grpSpPr>
          <a:xfrm>
            <a:off x="5011020" y="1523636"/>
            <a:ext cx="1826736" cy="1822219"/>
            <a:chOff x="5011020" y="1523636"/>
            <a:chExt cx="1826736" cy="1822219"/>
          </a:xfrm>
        </p:grpSpPr>
        <p:sp>
          <p:nvSpPr>
            <p:cNvPr id="95" name="任意多边形 94"/>
            <p:cNvSpPr>
              <a:spLocks noChangeArrowheads="1"/>
            </p:cNvSpPr>
            <p:nvPr/>
          </p:nvSpPr>
          <p:spPr bwMode="auto">
            <a:xfrm>
              <a:off x="5011020" y="1523636"/>
              <a:ext cx="1826736" cy="1822219"/>
            </a:xfrm>
            <a:custGeom>
              <a:avLst/>
              <a:gdLst>
                <a:gd name="T0" fmla="*/ 0 w 1526318"/>
                <a:gd name="T1" fmla="*/ 1552705 h 1522842"/>
                <a:gd name="T2" fmla="*/ 1098350 w 1526318"/>
                <a:gd name="T3" fmla="*/ 438083 h 1522842"/>
                <a:gd name="T4" fmla="*/ 776610 w 1526318"/>
                <a:gd name="T5" fmla="*/ 438085 h 1522842"/>
                <a:gd name="T6" fmla="*/ 771062 w 1526318"/>
                <a:gd name="T7" fmla="*/ 0 h 1522842"/>
                <a:gd name="T8" fmla="*/ 2213337 w 1526318"/>
                <a:gd name="T9" fmla="*/ 0 h 1522842"/>
                <a:gd name="T10" fmla="*/ 2435225 w 1526318"/>
                <a:gd name="T11" fmla="*/ 221815 h 1522842"/>
                <a:gd name="T12" fmla="*/ 2435225 w 1526318"/>
                <a:gd name="T13" fmla="*/ 1580432 h 1522842"/>
                <a:gd name="T14" fmla="*/ 1996997 w 1526318"/>
                <a:gd name="T15" fmla="*/ 1580432 h 1522842"/>
                <a:gd name="T16" fmla="*/ 2002544 w 1526318"/>
                <a:gd name="T17" fmla="*/ 1297618 h 1522842"/>
                <a:gd name="T18" fmla="*/ 887555 w 1526318"/>
                <a:gd name="T19" fmla="*/ 2428875 h 1522842"/>
                <a:gd name="T20" fmla="*/ 0 w 1526318"/>
                <a:gd name="T21" fmla="*/ 1552705 h 15228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26318"/>
                <a:gd name="T34" fmla="*/ 0 h 1522842"/>
                <a:gd name="T35" fmla="*/ 1526318 w 1526318"/>
                <a:gd name="T36" fmla="*/ 1522842 h 15228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26318" h="1522842">
                  <a:moveTo>
                    <a:pt x="0" y="973506"/>
                  </a:moveTo>
                  <a:lnTo>
                    <a:pt x="688409" y="274667"/>
                  </a:lnTo>
                  <a:lnTo>
                    <a:pt x="486753" y="274668"/>
                  </a:lnTo>
                  <a:cubicBezTo>
                    <a:pt x="322184" y="273509"/>
                    <a:pt x="321025" y="1159"/>
                    <a:pt x="483276" y="0"/>
                  </a:cubicBezTo>
                  <a:lnTo>
                    <a:pt x="1387246" y="0"/>
                  </a:lnTo>
                  <a:cubicBezTo>
                    <a:pt x="1461417" y="1158"/>
                    <a:pt x="1525160" y="61424"/>
                    <a:pt x="1526318" y="139072"/>
                  </a:cubicBezTo>
                  <a:lnTo>
                    <a:pt x="1526318" y="990890"/>
                  </a:lnTo>
                  <a:cubicBezTo>
                    <a:pt x="1525159" y="1234266"/>
                    <a:pt x="1252810" y="1216882"/>
                    <a:pt x="1251651" y="990890"/>
                  </a:cubicBezTo>
                  <a:lnTo>
                    <a:pt x="1255128" y="813573"/>
                  </a:lnTo>
                  <a:lnTo>
                    <a:pt x="556290" y="1522842"/>
                  </a:lnTo>
                  <a:lnTo>
                    <a:pt x="0" y="973506"/>
                  </a:lnTo>
                  <a:close/>
                </a:path>
              </a:pathLst>
            </a:custGeom>
            <a:solidFill>
              <a:srgbClr val="C00000"/>
            </a:solidFill>
            <a:ln>
              <a:noFill/>
            </a:ln>
          </p:spPr>
          <p:txBody>
            <a:bodyPr lIns="68589" tIns="34295" rIns="68589" bIns="34295" anchor="ctr"/>
            <a:lstStyle/>
            <a:p>
              <a:endParaRPr lang="zh-CN" altLang="en-US"/>
            </a:p>
          </p:txBody>
        </p:sp>
        <p:sp>
          <p:nvSpPr>
            <p:cNvPr id="96" name="矩形 36"/>
            <p:cNvSpPr>
              <a:spLocks noChangeArrowheads="1"/>
            </p:cNvSpPr>
            <p:nvPr/>
          </p:nvSpPr>
          <p:spPr bwMode="auto">
            <a:xfrm rot="18900000">
              <a:off x="5319446" y="2241805"/>
              <a:ext cx="1246800" cy="346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b="1">
                  <a:solidFill>
                    <a:srgbClr val="FFFFFF"/>
                  </a:solidFill>
                  <a:latin typeface="方正姚体" pitchFamily="2" charset="-122"/>
                  <a:ea typeface="方正姚体" pitchFamily="2" charset="-122"/>
                  <a:sym typeface="方正姚体" pitchFamily="2" charset="-122"/>
                </a:rPr>
                <a:t>TITLE HERE</a:t>
              </a:r>
              <a:endParaRPr lang="zh-CN" altLang="en-US" b="1">
                <a:solidFill>
                  <a:srgbClr val="FFFFFF"/>
                </a:solidFill>
                <a:latin typeface="方正姚体" pitchFamily="2" charset="-122"/>
                <a:ea typeface="方正姚体" pitchFamily="2" charset="-122"/>
                <a:sym typeface="方正姚体" pitchFamily="2" charset="-122"/>
              </a:endParaRPr>
            </a:p>
          </p:txBody>
        </p:sp>
      </p:grpSp>
      <p:grpSp>
        <p:nvGrpSpPr>
          <p:cNvPr id="97" name="组合 37"/>
          <p:cNvGrpSpPr>
            <a:grpSpLocks/>
          </p:cNvGrpSpPr>
          <p:nvPr/>
        </p:nvGrpSpPr>
        <p:grpSpPr bwMode="auto">
          <a:xfrm flipH="1">
            <a:off x="7124747" y="1622488"/>
            <a:ext cx="1105092" cy="795583"/>
            <a:chOff x="0" y="0"/>
            <a:chExt cx="549275" cy="395288"/>
          </a:xfrm>
        </p:grpSpPr>
        <p:sp>
          <p:nvSpPr>
            <p:cNvPr id="98" name="Freeform 223"/>
            <p:cNvSpPr>
              <a:spLocks noChangeArrowheads="1"/>
            </p:cNvSpPr>
            <p:nvPr/>
          </p:nvSpPr>
          <p:spPr bwMode="auto">
            <a:xfrm>
              <a:off x="0" y="187325"/>
              <a:ext cx="223838" cy="198438"/>
            </a:xfrm>
            <a:custGeom>
              <a:avLst/>
              <a:gdLst>
                <a:gd name="T0" fmla="*/ 12099 w 74"/>
                <a:gd name="T1" fmla="*/ 82428 h 65"/>
                <a:gd name="T2" fmla="*/ 75621 w 74"/>
                <a:gd name="T3" fmla="*/ 18317 h 65"/>
                <a:gd name="T4" fmla="*/ 102844 w 74"/>
                <a:gd name="T5" fmla="*/ 45793 h 65"/>
                <a:gd name="T6" fmla="*/ 69571 w 74"/>
                <a:gd name="T7" fmla="*/ 79375 h 65"/>
                <a:gd name="T8" fmla="*/ 196614 w 74"/>
                <a:gd name="T9" fmla="*/ 79375 h 65"/>
                <a:gd name="T10" fmla="*/ 193590 w 74"/>
                <a:gd name="T11" fmla="*/ 119063 h 65"/>
                <a:gd name="T12" fmla="*/ 69571 w 74"/>
                <a:gd name="T13" fmla="*/ 119063 h 65"/>
                <a:gd name="T14" fmla="*/ 102844 w 74"/>
                <a:gd name="T15" fmla="*/ 152645 h 65"/>
                <a:gd name="T16" fmla="*/ 75621 w 74"/>
                <a:gd name="T17" fmla="*/ 180121 h 65"/>
                <a:gd name="T18" fmla="*/ 12099 w 74"/>
                <a:gd name="T19" fmla="*/ 116010 h 65"/>
                <a:gd name="T20" fmla="*/ 12099 w 74"/>
                <a:gd name="T21" fmla="*/ 82428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4"/>
                <a:gd name="T34" fmla="*/ 0 h 65"/>
                <a:gd name="T35" fmla="*/ 74 w 74"/>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4" h="65">
                  <a:moveTo>
                    <a:pt x="4" y="27"/>
                  </a:moveTo>
                  <a:cubicBezTo>
                    <a:pt x="25" y="6"/>
                    <a:pt x="25" y="6"/>
                    <a:pt x="25" y="6"/>
                  </a:cubicBezTo>
                  <a:cubicBezTo>
                    <a:pt x="31" y="0"/>
                    <a:pt x="40" y="9"/>
                    <a:pt x="34" y="15"/>
                  </a:cubicBezTo>
                  <a:cubicBezTo>
                    <a:pt x="23" y="26"/>
                    <a:pt x="23" y="26"/>
                    <a:pt x="23" y="26"/>
                  </a:cubicBezTo>
                  <a:cubicBezTo>
                    <a:pt x="65" y="26"/>
                    <a:pt x="65" y="26"/>
                    <a:pt x="65" y="26"/>
                  </a:cubicBezTo>
                  <a:cubicBezTo>
                    <a:pt x="74" y="26"/>
                    <a:pt x="74" y="39"/>
                    <a:pt x="64" y="39"/>
                  </a:cubicBezTo>
                  <a:cubicBezTo>
                    <a:pt x="23" y="39"/>
                    <a:pt x="23" y="39"/>
                    <a:pt x="23" y="39"/>
                  </a:cubicBezTo>
                  <a:cubicBezTo>
                    <a:pt x="34" y="50"/>
                    <a:pt x="34" y="50"/>
                    <a:pt x="34" y="50"/>
                  </a:cubicBezTo>
                  <a:cubicBezTo>
                    <a:pt x="40" y="56"/>
                    <a:pt x="31" y="65"/>
                    <a:pt x="25" y="59"/>
                  </a:cubicBezTo>
                  <a:cubicBezTo>
                    <a:pt x="4" y="38"/>
                    <a:pt x="4" y="38"/>
                    <a:pt x="4" y="38"/>
                  </a:cubicBezTo>
                  <a:cubicBezTo>
                    <a:pt x="1" y="35"/>
                    <a:pt x="0" y="30"/>
                    <a:pt x="4" y="27"/>
                  </a:cubicBezTo>
                  <a:close/>
                </a:path>
              </a:pathLst>
            </a:custGeom>
            <a:solidFill>
              <a:srgbClr val="20273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99" name="Oval 224"/>
            <p:cNvSpPr>
              <a:spLocks noChangeArrowheads="1"/>
            </p:cNvSpPr>
            <p:nvPr/>
          </p:nvSpPr>
          <p:spPr bwMode="auto">
            <a:xfrm>
              <a:off x="176213" y="0"/>
              <a:ext cx="71438" cy="73025"/>
            </a:xfrm>
            <a:prstGeom prst="ellipse">
              <a:avLst/>
            </a:prstGeom>
            <a:solidFill>
              <a:srgbClr val="20273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endParaRPr lang="zh-CN" altLang="zh-CN">
                <a:solidFill>
                  <a:srgbClr val="000000"/>
                </a:solidFill>
                <a:latin typeface="Calibri" pitchFamily="34" charset="0"/>
                <a:sym typeface="宋体" charset="-122"/>
              </a:endParaRPr>
            </a:p>
          </p:txBody>
        </p:sp>
        <p:sp>
          <p:nvSpPr>
            <p:cNvPr id="100" name="Freeform 225"/>
            <p:cNvSpPr>
              <a:spLocks noChangeArrowheads="1"/>
            </p:cNvSpPr>
            <p:nvPr/>
          </p:nvSpPr>
          <p:spPr bwMode="auto">
            <a:xfrm>
              <a:off x="120650" y="44450"/>
              <a:ext cx="428625" cy="350838"/>
            </a:xfrm>
            <a:custGeom>
              <a:avLst/>
              <a:gdLst>
                <a:gd name="T0" fmla="*/ 410386 w 141"/>
                <a:gd name="T1" fmla="*/ 183046 h 115"/>
                <a:gd name="T2" fmla="*/ 404306 w 141"/>
                <a:gd name="T3" fmla="*/ 183046 h 115"/>
                <a:gd name="T4" fmla="*/ 319189 w 141"/>
                <a:gd name="T5" fmla="*/ 183046 h 115"/>
                <a:gd name="T6" fmla="*/ 194553 w 141"/>
                <a:gd name="T7" fmla="*/ 36609 h 115"/>
                <a:gd name="T8" fmla="*/ 227992 w 141"/>
                <a:gd name="T9" fmla="*/ 36609 h 115"/>
                <a:gd name="T10" fmla="*/ 282710 w 141"/>
                <a:gd name="T11" fmla="*/ 103726 h 115"/>
                <a:gd name="T12" fmla="*/ 297910 w 141"/>
                <a:gd name="T13" fmla="*/ 109828 h 115"/>
                <a:gd name="T14" fmla="*/ 316149 w 141"/>
                <a:gd name="T15" fmla="*/ 91523 h 115"/>
                <a:gd name="T16" fmla="*/ 310069 w 141"/>
                <a:gd name="T17" fmla="*/ 76269 h 115"/>
                <a:gd name="T18" fmla="*/ 249271 w 141"/>
                <a:gd name="T19" fmla="*/ 6102 h 115"/>
                <a:gd name="T20" fmla="*/ 234072 w 141"/>
                <a:gd name="T21" fmla="*/ 0 h 115"/>
                <a:gd name="T22" fmla="*/ 145915 w 141"/>
                <a:gd name="T23" fmla="*/ 0 h 115"/>
                <a:gd name="T24" fmla="*/ 85117 w 141"/>
                <a:gd name="T25" fmla="*/ 45761 h 115"/>
                <a:gd name="T26" fmla="*/ 85117 w 141"/>
                <a:gd name="T27" fmla="*/ 97624 h 115"/>
                <a:gd name="T28" fmla="*/ 18239 w 141"/>
                <a:gd name="T29" fmla="*/ 97624 h 115"/>
                <a:gd name="T30" fmla="*/ 6080 w 141"/>
                <a:gd name="T31" fmla="*/ 103726 h 115"/>
                <a:gd name="T32" fmla="*/ 6080 w 141"/>
                <a:gd name="T33" fmla="*/ 131183 h 115"/>
                <a:gd name="T34" fmla="*/ 18239 w 141"/>
                <a:gd name="T35" fmla="*/ 137284 h 115"/>
                <a:gd name="T36" fmla="*/ 97277 w 141"/>
                <a:gd name="T37" fmla="*/ 137284 h 115"/>
                <a:gd name="T38" fmla="*/ 121596 w 141"/>
                <a:gd name="T39" fmla="*/ 115929 h 115"/>
                <a:gd name="T40" fmla="*/ 121596 w 141"/>
                <a:gd name="T41" fmla="*/ 82371 h 115"/>
                <a:gd name="T42" fmla="*/ 167194 w 141"/>
                <a:gd name="T43" fmla="*/ 137284 h 115"/>
                <a:gd name="T44" fmla="*/ 124636 w 141"/>
                <a:gd name="T45" fmla="*/ 179995 h 115"/>
                <a:gd name="T46" fmla="*/ 121596 w 141"/>
                <a:gd name="T47" fmla="*/ 210503 h 115"/>
                <a:gd name="T48" fmla="*/ 148955 w 141"/>
                <a:gd name="T49" fmla="*/ 332533 h 115"/>
                <a:gd name="T50" fmla="*/ 173274 w 141"/>
                <a:gd name="T51" fmla="*/ 350838 h 115"/>
                <a:gd name="T52" fmla="*/ 194553 w 141"/>
                <a:gd name="T53" fmla="*/ 329483 h 115"/>
                <a:gd name="T54" fmla="*/ 194553 w 141"/>
                <a:gd name="T55" fmla="*/ 323381 h 115"/>
                <a:gd name="T56" fmla="*/ 173274 w 141"/>
                <a:gd name="T57" fmla="*/ 219655 h 115"/>
                <a:gd name="T58" fmla="*/ 227992 w 141"/>
                <a:gd name="T59" fmla="*/ 164741 h 115"/>
                <a:gd name="T60" fmla="*/ 276630 w 141"/>
                <a:gd name="T61" fmla="*/ 219655 h 115"/>
                <a:gd name="T62" fmla="*/ 307029 w 141"/>
                <a:gd name="T63" fmla="*/ 228807 h 115"/>
                <a:gd name="T64" fmla="*/ 404306 w 141"/>
                <a:gd name="T65" fmla="*/ 228807 h 115"/>
                <a:gd name="T66" fmla="*/ 428625 w 141"/>
                <a:gd name="T67" fmla="*/ 210503 h 115"/>
                <a:gd name="T68" fmla="*/ 410386 w 141"/>
                <a:gd name="T69" fmla="*/ 183046 h 1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1"/>
                <a:gd name="T106" fmla="*/ 0 h 115"/>
                <a:gd name="T107" fmla="*/ 141 w 141"/>
                <a:gd name="T108" fmla="*/ 115 h 1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1" h="115">
                  <a:moveTo>
                    <a:pt x="135" y="60"/>
                  </a:moveTo>
                  <a:cubicBezTo>
                    <a:pt x="134" y="60"/>
                    <a:pt x="133" y="60"/>
                    <a:pt x="133" y="60"/>
                  </a:cubicBezTo>
                  <a:cubicBezTo>
                    <a:pt x="105" y="60"/>
                    <a:pt x="105" y="60"/>
                    <a:pt x="105" y="60"/>
                  </a:cubicBezTo>
                  <a:cubicBezTo>
                    <a:pt x="64" y="12"/>
                    <a:pt x="64" y="12"/>
                    <a:pt x="64" y="12"/>
                  </a:cubicBezTo>
                  <a:cubicBezTo>
                    <a:pt x="75" y="12"/>
                    <a:pt x="75" y="12"/>
                    <a:pt x="75" y="12"/>
                  </a:cubicBezTo>
                  <a:cubicBezTo>
                    <a:pt x="93" y="34"/>
                    <a:pt x="93" y="34"/>
                    <a:pt x="93" y="34"/>
                  </a:cubicBezTo>
                  <a:cubicBezTo>
                    <a:pt x="94" y="35"/>
                    <a:pt x="96" y="36"/>
                    <a:pt x="98" y="36"/>
                  </a:cubicBezTo>
                  <a:cubicBezTo>
                    <a:pt x="101" y="36"/>
                    <a:pt x="104" y="33"/>
                    <a:pt x="104" y="30"/>
                  </a:cubicBezTo>
                  <a:cubicBezTo>
                    <a:pt x="104" y="28"/>
                    <a:pt x="103" y="26"/>
                    <a:pt x="102" y="25"/>
                  </a:cubicBezTo>
                  <a:cubicBezTo>
                    <a:pt x="82" y="2"/>
                    <a:pt x="82" y="2"/>
                    <a:pt x="82" y="2"/>
                  </a:cubicBezTo>
                  <a:cubicBezTo>
                    <a:pt x="81" y="1"/>
                    <a:pt x="79" y="0"/>
                    <a:pt x="77" y="0"/>
                  </a:cubicBezTo>
                  <a:cubicBezTo>
                    <a:pt x="48" y="0"/>
                    <a:pt x="48" y="0"/>
                    <a:pt x="48" y="0"/>
                  </a:cubicBezTo>
                  <a:cubicBezTo>
                    <a:pt x="48" y="0"/>
                    <a:pt x="29" y="14"/>
                    <a:pt x="28" y="15"/>
                  </a:cubicBezTo>
                  <a:cubicBezTo>
                    <a:pt x="28" y="32"/>
                    <a:pt x="28" y="32"/>
                    <a:pt x="28" y="32"/>
                  </a:cubicBezTo>
                  <a:cubicBezTo>
                    <a:pt x="6" y="32"/>
                    <a:pt x="6" y="32"/>
                    <a:pt x="6" y="32"/>
                  </a:cubicBezTo>
                  <a:cubicBezTo>
                    <a:pt x="5" y="32"/>
                    <a:pt x="3" y="33"/>
                    <a:pt x="2" y="34"/>
                  </a:cubicBezTo>
                  <a:cubicBezTo>
                    <a:pt x="0" y="36"/>
                    <a:pt x="0" y="40"/>
                    <a:pt x="2" y="43"/>
                  </a:cubicBezTo>
                  <a:cubicBezTo>
                    <a:pt x="3" y="44"/>
                    <a:pt x="5" y="44"/>
                    <a:pt x="6" y="45"/>
                  </a:cubicBezTo>
                  <a:cubicBezTo>
                    <a:pt x="32" y="45"/>
                    <a:pt x="32" y="45"/>
                    <a:pt x="32" y="45"/>
                  </a:cubicBezTo>
                  <a:cubicBezTo>
                    <a:pt x="40" y="44"/>
                    <a:pt x="40" y="38"/>
                    <a:pt x="40" y="38"/>
                  </a:cubicBezTo>
                  <a:cubicBezTo>
                    <a:pt x="40" y="27"/>
                    <a:pt x="40" y="27"/>
                    <a:pt x="40" y="27"/>
                  </a:cubicBezTo>
                  <a:cubicBezTo>
                    <a:pt x="55" y="45"/>
                    <a:pt x="55" y="45"/>
                    <a:pt x="55" y="45"/>
                  </a:cubicBezTo>
                  <a:cubicBezTo>
                    <a:pt x="41" y="59"/>
                    <a:pt x="41" y="59"/>
                    <a:pt x="41" y="59"/>
                  </a:cubicBezTo>
                  <a:cubicBezTo>
                    <a:pt x="41" y="59"/>
                    <a:pt x="38" y="62"/>
                    <a:pt x="40" y="69"/>
                  </a:cubicBezTo>
                  <a:cubicBezTo>
                    <a:pt x="49" y="109"/>
                    <a:pt x="49" y="109"/>
                    <a:pt x="49" y="109"/>
                  </a:cubicBezTo>
                  <a:cubicBezTo>
                    <a:pt x="50" y="113"/>
                    <a:pt x="53" y="115"/>
                    <a:pt x="57" y="115"/>
                  </a:cubicBezTo>
                  <a:cubicBezTo>
                    <a:pt x="61" y="115"/>
                    <a:pt x="64" y="112"/>
                    <a:pt x="64" y="108"/>
                  </a:cubicBezTo>
                  <a:cubicBezTo>
                    <a:pt x="64" y="107"/>
                    <a:pt x="64" y="106"/>
                    <a:pt x="64" y="106"/>
                  </a:cubicBezTo>
                  <a:cubicBezTo>
                    <a:pt x="57" y="72"/>
                    <a:pt x="57" y="72"/>
                    <a:pt x="57" y="72"/>
                  </a:cubicBezTo>
                  <a:cubicBezTo>
                    <a:pt x="75" y="54"/>
                    <a:pt x="75" y="54"/>
                    <a:pt x="75" y="54"/>
                  </a:cubicBezTo>
                  <a:cubicBezTo>
                    <a:pt x="91" y="72"/>
                    <a:pt x="91" y="72"/>
                    <a:pt x="91" y="72"/>
                  </a:cubicBezTo>
                  <a:cubicBezTo>
                    <a:pt x="91" y="72"/>
                    <a:pt x="94" y="75"/>
                    <a:pt x="101" y="75"/>
                  </a:cubicBezTo>
                  <a:cubicBezTo>
                    <a:pt x="133" y="75"/>
                    <a:pt x="133" y="75"/>
                    <a:pt x="133" y="75"/>
                  </a:cubicBezTo>
                  <a:cubicBezTo>
                    <a:pt x="136" y="75"/>
                    <a:pt x="140" y="73"/>
                    <a:pt x="141" y="69"/>
                  </a:cubicBezTo>
                  <a:cubicBezTo>
                    <a:pt x="141" y="65"/>
                    <a:pt x="139" y="61"/>
                    <a:pt x="135" y="60"/>
                  </a:cubicBezTo>
                  <a:close/>
                </a:path>
              </a:pathLst>
            </a:custGeom>
            <a:solidFill>
              <a:srgbClr val="20273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101" name="组合 100"/>
          <p:cNvGrpSpPr/>
          <p:nvPr/>
        </p:nvGrpSpPr>
        <p:grpSpPr>
          <a:xfrm>
            <a:off x="3441504" y="2239423"/>
            <a:ext cx="1336113" cy="1151690"/>
            <a:chOff x="3441504" y="2239423"/>
            <a:chExt cx="1336113" cy="1151690"/>
          </a:xfrm>
        </p:grpSpPr>
        <p:sp>
          <p:nvSpPr>
            <p:cNvPr id="102" name="任意多边形 101"/>
            <p:cNvSpPr>
              <a:spLocks noChangeArrowheads="1"/>
            </p:cNvSpPr>
            <p:nvPr/>
          </p:nvSpPr>
          <p:spPr bwMode="auto">
            <a:xfrm flipV="1">
              <a:off x="3441504" y="2239423"/>
              <a:ext cx="1336113" cy="1151690"/>
            </a:xfrm>
            <a:custGeom>
              <a:avLst/>
              <a:gdLst>
                <a:gd name="T0" fmla="*/ 904460 w 1116054"/>
                <a:gd name="T1" fmla="*/ 0 h 963129"/>
                <a:gd name="T2" fmla="*/ 0 w 1116054"/>
                <a:gd name="T3" fmla="*/ 897741 h 963129"/>
                <a:gd name="T4" fmla="*/ 499394 w 1116054"/>
                <a:gd name="T5" fmla="*/ 1374319 h 963129"/>
                <a:gd name="T6" fmla="*/ 1309525 w 1116054"/>
                <a:gd name="T7" fmla="*/ 1352153 h 963129"/>
                <a:gd name="T8" fmla="*/ 1781175 w 1116054"/>
                <a:gd name="T9" fmla="*/ 881117 h 963129"/>
                <a:gd name="T10" fmla="*/ 904460 w 1116054"/>
                <a:gd name="T11" fmla="*/ 0 h 963129"/>
                <a:gd name="T12" fmla="*/ 0 60000 65536"/>
                <a:gd name="T13" fmla="*/ 0 60000 65536"/>
                <a:gd name="T14" fmla="*/ 0 60000 65536"/>
                <a:gd name="T15" fmla="*/ 0 60000 65536"/>
                <a:gd name="T16" fmla="*/ 0 60000 65536"/>
                <a:gd name="T17" fmla="*/ 0 60000 65536"/>
                <a:gd name="T18" fmla="*/ 0 w 1116054"/>
                <a:gd name="T19" fmla="*/ 0 h 963129"/>
                <a:gd name="T20" fmla="*/ 1116054 w 1116054"/>
                <a:gd name="T21" fmla="*/ 963129 h 963129"/>
              </a:gdLst>
              <a:ahLst/>
              <a:cxnLst>
                <a:cxn ang="T12">
                  <a:pos x="T0" y="T1"/>
                </a:cxn>
                <a:cxn ang="T13">
                  <a:pos x="T2" y="T3"/>
                </a:cxn>
                <a:cxn ang="T14">
                  <a:pos x="T4" y="T5"/>
                </a:cxn>
                <a:cxn ang="T15">
                  <a:pos x="T6" y="T7"/>
                </a:cxn>
                <a:cxn ang="T16">
                  <a:pos x="T8" y="T9"/>
                </a:cxn>
                <a:cxn ang="T17">
                  <a:pos x="T10" y="T11"/>
                </a:cxn>
              </a:cxnLst>
              <a:rect l="T18" t="T19" r="T20" b="T21"/>
              <a:pathLst>
                <a:path w="1116054" h="963129">
                  <a:moveTo>
                    <a:pt x="566719" y="0"/>
                  </a:moveTo>
                  <a:lnTo>
                    <a:pt x="0" y="563242"/>
                  </a:lnTo>
                  <a:lnTo>
                    <a:pt x="312912" y="862247"/>
                  </a:lnTo>
                  <a:cubicBezTo>
                    <a:pt x="492547" y="1017544"/>
                    <a:pt x="686090" y="978141"/>
                    <a:pt x="820526" y="848340"/>
                  </a:cubicBezTo>
                  <a:lnTo>
                    <a:pt x="1116054" y="552812"/>
                  </a:lnTo>
                  <a:lnTo>
                    <a:pt x="566719" y="0"/>
                  </a:lnTo>
                  <a:close/>
                </a:path>
              </a:pathLst>
            </a:custGeom>
            <a:solidFill>
              <a:srgbClr val="A6AFB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endParaRPr lang="zh-CN" altLang="en-US"/>
            </a:p>
          </p:txBody>
        </p:sp>
        <p:grpSp>
          <p:nvGrpSpPr>
            <p:cNvPr id="103" name="组合 43"/>
            <p:cNvGrpSpPr>
              <a:grpSpLocks/>
            </p:cNvGrpSpPr>
            <p:nvPr/>
          </p:nvGrpSpPr>
          <p:grpSpPr bwMode="auto">
            <a:xfrm>
              <a:off x="3954753" y="2489531"/>
              <a:ext cx="353677" cy="400174"/>
              <a:chOff x="0" y="0"/>
              <a:chExt cx="406393" cy="459645"/>
            </a:xfrm>
          </p:grpSpPr>
          <p:sp>
            <p:nvSpPr>
              <p:cNvPr id="104" name="Freeform 148"/>
              <p:cNvSpPr>
                <a:spLocks noEditPoints="1" noChangeArrowheads="1"/>
              </p:cNvSpPr>
              <p:nvPr/>
            </p:nvSpPr>
            <p:spPr bwMode="auto">
              <a:xfrm>
                <a:off x="55120" y="0"/>
                <a:ext cx="351273" cy="456842"/>
              </a:xfrm>
              <a:custGeom>
                <a:avLst/>
                <a:gdLst>
                  <a:gd name="T0" fmla="*/ 346854 w 159"/>
                  <a:gd name="T1" fmla="*/ 408289 h 207"/>
                  <a:gd name="T2" fmla="*/ 196625 w 159"/>
                  <a:gd name="T3" fmla="*/ 174350 h 207"/>
                  <a:gd name="T4" fmla="*/ 203252 w 159"/>
                  <a:gd name="T5" fmla="*/ 52967 h 207"/>
                  <a:gd name="T6" fmla="*/ 92789 w 159"/>
                  <a:gd name="T7" fmla="*/ 8828 h 207"/>
                  <a:gd name="T8" fmla="*/ 154648 w 159"/>
                  <a:gd name="T9" fmla="*/ 105934 h 207"/>
                  <a:gd name="T10" fmla="*/ 81743 w 159"/>
                  <a:gd name="T11" fmla="*/ 152281 h 207"/>
                  <a:gd name="T12" fmla="*/ 22093 w 159"/>
                  <a:gd name="T13" fmla="*/ 59588 h 207"/>
                  <a:gd name="T14" fmla="*/ 22093 w 159"/>
                  <a:gd name="T15" fmla="*/ 169936 h 207"/>
                  <a:gd name="T16" fmla="*/ 136974 w 159"/>
                  <a:gd name="T17" fmla="*/ 211869 h 207"/>
                  <a:gd name="T18" fmla="*/ 287204 w 159"/>
                  <a:gd name="T19" fmla="*/ 445807 h 207"/>
                  <a:gd name="T20" fmla="*/ 315925 w 159"/>
                  <a:gd name="T21" fmla="*/ 452428 h 207"/>
                  <a:gd name="T22" fmla="*/ 340227 w 159"/>
                  <a:gd name="T23" fmla="*/ 434772 h 207"/>
                  <a:gd name="T24" fmla="*/ 346854 w 159"/>
                  <a:gd name="T25" fmla="*/ 408289 h 207"/>
                  <a:gd name="T26" fmla="*/ 318134 w 159"/>
                  <a:gd name="T27" fmla="*/ 425944 h 207"/>
                  <a:gd name="T28" fmla="*/ 296041 w 159"/>
                  <a:gd name="T29" fmla="*/ 421531 h 207"/>
                  <a:gd name="T30" fmla="*/ 302669 w 159"/>
                  <a:gd name="T31" fmla="*/ 401668 h 207"/>
                  <a:gd name="T32" fmla="*/ 322553 w 159"/>
                  <a:gd name="T33" fmla="*/ 406082 h 207"/>
                  <a:gd name="T34" fmla="*/ 318134 w 159"/>
                  <a:gd name="T35" fmla="*/ 425944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05" name="Freeform 149"/>
              <p:cNvSpPr>
                <a:spLocks noEditPoints="1" noChangeArrowheads="1"/>
              </p:cNvSpPr>
              <p:nvPr/>
            </p:nvSpPr>
            <p:spPr bwMode="auto">
              <a:xfrm>
                <a:off x="0" y="231691"/>
                <a:ext cx="231691" cy="227954"/>
              </a:xfrm>
              <a:custGeom>
                <a:avLst/>
                <a:gdLst>
                  <a:gd name="T0" fmla="*/ 200799 w 105"/>
                  <a:gd name="T1" fmla="*/ 57542 h 103"/>
                  <a:gd name="T2" fmla="*/ 214038 w 105"/>
                  <a:gd name="T3" fmla="*/ 44263 h 103"/>
                  <a:gd name="T4" fmla="*/ 185353 w 105"/>
                  <a:gd name="T5" fmla="*/ 15492 h 103"/>
                  <a:gd name="T6" fmla="*/ 172113 w 105"/>
                  <a:gd name="T7" fmla="*/ 28771 h 103"/>
                  <a:gd name="T8" fmla="*/ 136808 w 105"/>
                  <a:gd name="T9" fmla="*/ 15492 h 103"/>
                  <a:gd name="T10" fmla="*/ 136808 w 105"/>
                  <a:gd name="T11" fmla="*/ 0 h 103"/>
                  <a:gd name="T12" fmla="*/ 94883 w 105"/>
                  <a:gd name="T13" fmla="*/ 0 h 103"/>
                  <a:gd name="T14" fmla="*/ 94883 w 105"/>
                  <a:gd name="T15" fmla="*/ 15492 h 103"/>
                  <a:gd name="T16" fmla="*/ 61784 w 105"/>
                  <a:gd name="T17" fmla="*/ 28771 h 103"/>
                  <a:gd name="T18" fmla="*/ 48545 w 105"/>
                  <a:gd name="T19" fmla="*/ 15492 h 103"/>
                  <a:gd name="T20" fmla="*/ 17653 w 105"/>
                  <a:gd name="T21" fmla="*/ 44263 h 103"/>
                  <a:gd name="T22" fmla="*/ 33099 w 105"/>
                  <a:gd name="T23" fmla="*/ 59755 h 103"/>
                  <a:gd name="T24" fmla="*/ 17653 w 105"/>
                  <a:gd name="T25" fmla="*/ 92952 h 103"/>
                  <a:gd name="T26" fmla="*/ 0 w 105"/>
                  <a:gd name="T27" fmla="*/ 92952 h 103"/>
                  <a:gd name="T28" fmla="*/ 0 w 105"/>
                  <a:gd name="T29" fmla="*/ 135002 h 103"/>
                  <a:gd name="T30" fmla="*/ 19859 w 105"/>
                  <a:gd name="T31" fmla="*/ 135002 h 103"/>
                  <a:gd name="T32" fmla="*/ 33099 w 105"/>
                  <a:gd name="T33" fmla="*/ 168199 h 103"/>
                  <a:gd name="T34" fmla="*/ 19859 w 105"/>
                  <a:gd name="T35" fmla="*/ 181478 h 103"/>
                  <a:gd name="T36" fmla="*/ 48545 w 105"/>
                  <a:gd name="T37" fmla="*/ 210249 h 103"/>
                  <a:gd name="T38" fmla="*/ 61784 w 105"/>
                  <a:gd name="T39" fmla="*/ 196970 h 103"/>
                  <a:gd name="T40" fmla="*/ 94883 w 105"/>
                  <a:gd name="T41" fmla="*/ 210249 h 103"/>
                  <a:gd name="T42" fmla="*/ 94883 w 105"/>
                  <a:gd name="T43" fmla="*/ 227954 h 103"/>
                  <a:gd name="T44" fmla="*/ 136808 w 105"/>
                  <a:gd name="T45" fmla="*/ 227954 h 103"/>
                  <a:gd name="T46" fmla="*/ 136808 w 105"/>
                  <a:gd name="T47" fmla="*/ 210249 h 103"/>
                  <a:gd name="T48" fmla="*/ 169907 w 105"/>
                  <a:gd name="T49" fmla="*/ 196970 h 103"/>
                  <a:gd name="T50" fmla="*/ 183146 w 105"/>
                  <a:gd name="T51" fmla="*/ 210249 h 103"/>
                  <a:gd name="T52" fmla="*/ 211832 w 105"/>
                  <a:gd name="T53" fmla="*/ 181478 h 103"/>
                  <a:gd name="T54" fmla="*/ 200799 w 105"/>
                  <a:gd name="T55" fmla="*/ 168199 h 103"/>
                  <a:gd name="T56" fmla="*/ 214038 w 105"/>
                  <a:gd name="T57" fmla="*/ 135002 h 103"/>
                  <a:gd name="T58" fmla="*/ 231691 w 105"/>
                  <a:gd name="T59" fmla="*/ 135002 h 103"/>
                  <a:gd name="T60" fmla="*/ 231691 w 105"/>
                  <a:gd name="T61" fmla="*/ 92952 h 103"/>
                  <a:gd name="T62" fmla="*/ 214038 w 105"/>
                  <a:gd name="T63" fmla="*/ 92952 h 103"/>
                  <a:gd name="T64" fmla="*/ 200799 w 105"/>
                  <a:gd name="T65" fmla="*/ 57542 h 103"/>
                  <a:gd name="T66" fmla="*/ 116949 w 105"/>
                  <a:gd name="T67" fmla="*/ 183691 h 103"/>
                  <a:gd name="T68" fmla="*/ 46338 w 105"/>
                  <a:gd name="T69" fmla="*/ 112870 h 103"/>
                  <a:gd name="T70" fmla="*/ 116949 w 105"/>
                  <a:gd name="T71" fmla="*/ 42050 h 103"/>
                  <a:gd name="T72" fmla="*/ 187559 w 105"/>
                  <a:gd name="T73" fmla="*/ 112870 h 103"/>
                  <a:gd name="T74" fmla="*/ 116949 w 105"/>
                  <a:gd name="T75" fmla="*/ 183691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06" name="Oval 150"/>
              <p:cNvSpPr>
                <a:spLocks noChangeArrowheads="1"/>
              </p:cNvSpPr>
              <p:nvPr/>
            </p:nvSpPr>
            <p:spPr bwMode="auto">
              <a:xfrm>
                <a:off x="97160" y="326983"/>
                <a:ext cx="37370" cy="37370"/>
              </a:xfrm>
              <a:prstGeom prst="ellipse">
                <a:avLst/>
              </a:prstGeom>
              <a:solidFill>
                <a:srgbClr val="FCFCFC"/>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endParaRPr lang="zh-CN" altLang="zh-CN">
                  <a:solidFill>
                    <a:srgbClr val="000000"/>
                  </a:solidFill>
                  <a:latin typeface="Calibri" pitchFamily="34" charset="0"/>
                  <a:sym typeface="宋体" charset="-122"/>
                </a:endParaRPr>
              </a:p>
            </p:txBody>
          </p:sp>
        </p:grpSp>
      </p:grpSp>
      <p:grpSp>
        <p:nvGrpSpPr>
          <p:cNvPr id="107" name="组合 106"/>
          <p:cNvGrpSpPr/>
          <p:nvPr/>
        </p:nvGrpSpPr>
        <p:grpSpPr>
          <a:xfrm>
            <a:off x="2685326" y="2784897"/>
            <a:ext cx="1334922" cy="1152881"/>
            <a:chOff x="2685326" y="2784897"/>
            <a:chExt cx="1334922" cy="1152881"/>
          </a:xfrm>
        </p:grpSpPr>
        <p:sp>
          <p:nvSpPr>
            <p:cNvPr id="108" name="任意多边形 107"/>
            <p:cNvSpPr>
              <a:spLocks noChangeArrowheads="1"/>
            </p:cNvSpPr>
            <p:nvPr/>
          </p:nvSpPr>
          <p:spPr bwMode="auto">
            <a:xfrm>
              <a:off x="2685326" y="2784897"/>
              <a:ext cx="1334922" cy="1152881"/>
            </a:xfrm>
            <a:custGeom>
              <a:avLst/>
              <a:gdLst>
                <a:gd name="T0" fmla="*/ 903653 w 1116054"/>
                <a:gd name="T1" fmla="*/ 0 h 963129"/>
                <a:gd name="T2" fmla="*/ 0 w 1116054"/>
                <a:gd name="T3" fmla="*/ 898669 h 963129"/>
                <a:gd name="T4" fmla="*/ 498949 w 1116054"/>
                <a:gd name="T5" fmla="*/ 1375740 h 963129"/>
                <a:gd name="T6" fmla="*/ 1308357 w 1116054"/>
                <a:gd name="T7" fmla="*/ 1353551 h 963129"/>
                <a:gd name="T8" fmla="*/ 1779587 w 1116054"/>
                <a:gd name="T9" fmla="*/ 882027 h 963129"/>
                <a:gd name="T10" fmla="*/ 903653 w 1116054"/>
                <a:gd name="T11" fmla="*/ 0 h 963129"/>
                <a:gd name="T12" fmla="*/ 0 60000 65536"/>
                <a:gd name="T13" fmla="*/ 0 60000 65536"/>
                <a:gd name="T14" fmla="*/ 0 60000 65536"/>
                <a:gd name="T15" fmla="*/ 0 60000 65536"/>
                <a:gd name="T16" fmla="*/ 0 60000 65536"/>
                <a:gd name="T17" fmla="*/ 0 60000 65536"/>
                <a:gd name="T18" fmla="*/ 0 w 1116054"/>
                <a:gd name="T19" fmla="*/ 0 h 963129"/>
                <a:gd name="T20" fmla="*/ 1116054 w 1116054"/>
                <a:gd name="T21" fmla="*/ 963129 h 963129"/>
              </a:gdLst>
              <a:ahLst/>
              <a:cxnLst>
                <a:cxn ang="T12">
                  <a:pos x="T0" y="T1"/>
                </a:cxn>
                <a:cxn ang="T13">
                  <a:pos x="T2" y="T3"/>
                </a:cxn>
                <a:cxn ang="T14">
                  <a:pos x="T4" y="T5"/>
                </a:cxn>
                <a:cxn ang="T15">
                  <a:pos x="T6" y="T7"/>
                </a:cxn>
                <a:cxn ang="T16">
                  <a:pos x="T8" y="T9"/>
                </a:cxn>
                <a:cxn ang="T17">
                  <a:pos x="T10" y="T11"/>
                </a:cxn>
              </a:cxnLst>
              <a:rect l="T18" t="T19" r="T20" b="T21"/>
              <a:pathLst>
                <a:path w="1116054" h="963129">
                  <a:moveTo>
                    <a:pt x="566719" y="0"/>
                  </a:moveTo>
                  <a:lnTo>
                    <a:pt x="0" y="563242"/>
                  </a:lnTo>
                  <a:lnTo>
                    <a:pt x="312912" y="862247"/>
                  </a:lnTo>
                  <a:cubicBezTo>
                    <a:pt x="492547" y="1017544"/>
                    <a:pt x="686090" y="978141"/>
                    <a:pt x="820526" y="848340"/>
                  </a:cubicBezTo>
                  <a:lnTo>
                    <a:pt x="1116054" y="552812"/>
                  </a:lnTo>
                  <a:lnTo>
                    <a:pt x="566719" y="0"/>
                  </a:lnTo>
                  <a:close/>
                </a:path>
              </a:pathLst>
            </a:custGeom>
            <a:solidFill>
              <a:srgbClr val="C00000"/>
            </a:solidFill>
            <a:ln>
              <a:noFill/>
            </a:ln>
          </p:spPr>
          <p:txBody>
            <a:bodyPr lIns="68589" tIns="34295" rIns="68589" bIns="34295" anchor="ctr"/>
            <a:lstStyle/>
            <a:p>
              <a:endParaRPr lang="zh-CN" altLang="en-US"/>
            </a:p>
          </p:txBody>
        </p:sp>
        <p:grpSp>
          <p:nvGrpSpPr>
            <p:cNvPr id="109" name="组合 47"/>
            <p:cNvGrpSpPr>
              <a:grpSpLocks/>
            </p:cNvGrpSpPr>
            <p:nvPr/>
          </p:nvGrpSpPr>
          <p:grpSpPr bwMode="auto">
            <a:xfrm>
              <a:off x="3205720" y="3252958"/>
              <a:ext cx="331051" cy="370398"/>
              <a:chOff x="0" y="0"/>
              <a:chExt cx="402656" cy="450303"/>
            </a:xfrm>
          </p:grpSpPr>
          <p:sp>
            <p:nvSpPr>
              <p:cNvPr id="110" name="Freeform 108"/>
              <p:cNvSpPr>
                <a:spLocks noEditPoints="1" noChangeArrowheads="1"/>
              </p:cNvSpPr>
              <p:nvPr/>
            </p:nvSpPr>
            <p:spPr bwMode="auto">
              <a:xfrm>
                <a:off x="69134" y="167228"/>
                <a:ext cx="56988" cy="57923"/>
              </a:xfrm>
              <a:custGeom>
                <a:avLst/>
                <a:gdLst>
                  <a:gd name="T0" fmla="*/ 28494 w 26"/>
                  <a:gd name="T1" fmla="*/ 0 h 26"/>
                  <a:gd name="T2" fmla="*/ 0 w 26"/>
                  <a:gd name="T3" fmla="*/ 28962 h 26"/>
                  <a:gd name="T4" fmla="*/ 28494 w 26"/>
                  <a:gd name="T5" fmla="*/ 57923 h 26"/>
                  <a:gd name="T6" fmla="*/ 56988 w 26"/>
                  <a:gd name="T7" fmla="*/ 28962 h 26"/>
                  <a:gd name="T8" fmla="*/ 28494 w 26"/>
                  <a:gd name="T9" fmla="*/ 0 h 26"/>
                  <a:gd name="T10" fmla="*/ 28494 w 26"/>
                  <a:gd name="T11" fmla="*/ 51240 h 26"/>
                  <a:gd name="T12" fmla="*/ 6576 w 26"/>
                  <a:gd name="T13" fmla="*/ 28962 h 26"/>
                  <a:gd name="T14" fmla="*/ 28494 w 26"/>
                  <a:gd name="T15" fmla="*/ 6683 h 26"/>
                  <a:gd name="T16" fmla="*/ 50412 w 26"/>
                  <a:gd name="T17" fmla="*/ 28962 h 26"/>
                  <a:gd name="T18" fmla="*/ 28494 w 26"/>
                  <a:gd name="T19" fmla="*/ 5124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11" name="Freeform 109"/>
              <p:cNvSpPr>
                <a:spLocks noEditPoints="1" noChangeArrowheads="1"/>
              </p:cNvSpPr>
              <p:nvPr/>
            </p:nvSpPr>
            <p:spPr bwMode="auto">
              <a:xfrm>
                <a:off x="197125" y="129859"/>
                <a:ext cx="48580" cy="48580"/>
              </a:xfrm>
              <a:custGeom>
                <a:avLst/>
                <a:gdLst>
                  <a:gd name="T0" fmla="*/ 24290 w 22"/>
                  <a:gd name="T1" fmla="*/ 0 h 22"/>
                  <a:gd name="T2" fmla="*/ 0 w 22"/>
                  <a:gd name="T3" fmla="*/ 24290 h 22"/>
                  <a:gd name="T4" fmla="*/ 24290 w 22"/>
                  <a:gd name="T5" fmla="*/ 48580 h 22"/>
                  <a:gd name="T6" fmla="*/ 48580 w 22"/>
                  <a:gd name="T7" fmla="*/ 24290 h 22"/>
                  <a:gd name="T8" fmla="*/ 24290 w 22"/>
                  <a:gd name="T9" fmla="*/ 0 h 22"/>
                  <a:gd name="T10" fmla="*/ 24290 w 22"/>
                  <a:gd name="T11" fmla="*/ 37539 h 22"/>
                  <a:gd name="T12" fmla="*/ 11041 w 22"/>
                  <a:gd name="T13" fmla="*/ 24290 h 22"/>
                  <a:gd name="T14" fmla="*/ 24290 w 22"/>
                  <a:gd name="T15" fmla="*/ 11041 h 22"/>
                  <a:gd name="T16" fmla="*/ 37539 w 22"/>
                  <a:gd name="T17" fmla="*/ 24290 h 22"/>
                  <a:gd name="T18" fmla="*/ 24290 w 22"/>
                  <a:gd name="T19" fmla="*/ 37539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12" name="Freeform 110"/>
              <p:cNvSpPr>
                <a:spLocks noEditPoints="1" noChangeArrowheads="1"/>
              </p:cNvSpPr>
              <p:nvPr/>
            </p:nvSpPr>
            <p:spPr bwMode="auto">
              <a:xfrm>
                <a:off x="82213" y="181242"/>
                <a:ext cx="30830" cy="30830"/>
              </a:xfrm>
              <a:custGeom>
                <a:avLst/>
                <a:gdLst>
                  <a:gd name="T0" fmla="*/ 15415 w 14"/>
                  <a:gd name="T1" fmla="*/ 0 h 14"/>
                  <a:gd name="T2" fmla="*/ 0 w 14"/>
                  <a:gd name="T3" fmla="*/ 15415 h 14"/>
                  <a:gd name="T4" fmla="*/ 15415 w 14"/>
                  <a:gd name="T5" fmla="*/ 30830 h 14"/>
                  <a:gd name="T6" fmla="*/ 30830 w 14"/>
                  <a:gd name="T7" fmla="*/ 15415 h 14"/>
                  <a:gd name="T8" fmla="*/ 15415 w 14"/>
                  <a:gd name="T9" fmla="*/ 0 h 14"/>
                  <a:gd name="T10" fmla="*/ 15415 w 14"/>
                  <a:gd name="T11" fmla="*/ 22021 h 14"/>
                  <a:gd name="T12" fmla="*/ 8809 w 14"/>
                  <a:gd name="T13" fmla="*/ 15415 h 14"/>
                  <a:gd name="T14" fmla="*/ 15415 w 14"/>
                  <a:gd name="T15" fmla="*/ 6606 h 14"/>
                  <a:gd name="T16" fmla="*/ 24224 w 14"/>
                  <a:gd name="T17" fmla="*/ 15415 h 14"/>
                  <a:gd name="T18" fmla="*/ 15415 w 14"/>
                  <a:gd name="T19" fmla="*/ 22021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13" name="Freeform 111"/>
              <p:cNvSpPr>
                <a:spLocks noEditPoints="1" noChangeArrowheads="1"/>
              </p:cNvSpPr>
              <p:nvPr/>
            </p:nvSpPr>
            <p:spPr bwMode="auto">
              <a:xfrm>
                <a:off x="172834" y="105568"/>
                <a:ext cx="97161" cy="97161"/>
              </a:xfrm>
              <a:custGeom>
                <a:avLst/>
                <a:gdLst>
                  <a:gd name="T0" fmla="*/ 48581 w 44"/>
                  <a:gd name="T1" fmla="*/ 0 h 44"/>
                  <a:gd name="T2" fmla="*/ 0 w 44"/>
                  <a:gd name="T3" fmla="*/ 48581 h 44"/>
                  <a:gd name="T4" fmla="*/ 48581 w 44"/>
                  <a:gd name="T5" fmla="*/ 97161 h 44"/>
                  <a:gd name="T6" fmla="*/ 97161 w 44"/>
                  <a:gd name="T7" fmla="*/ 48581 h 44"/>
                  <a:gd name="T8" fmla="*/ 48581 w 44"/>
                  <a:gd name="T9" fmla="*/ 0 h 44"/>
                  <a:gd name="T10" fmla="*/ 48581 w 44"/>
                  <a:gd name="T11" fmla="*/ 86120 h 44"/>
                  <a:gd name="T12" fmla="*/ 11041 w 44"/>
                  <a:gd name="T13" fmla="*/ 48581 h 44"/>
                  <a:gd name="T14" fmla="*/ 48581 w 44"/>
                  <a:gd name="T15" fmla="*/ 13249 h 44"/>
                  <a:gd name="T16" fmla="*/ 86120 w 44"/>
                  <a:gd name="T17" fmla="*/ 48581 h 44"/>
                  <a:gd name="T18" fmla="*/ 48581 w 44"/>
                  <a:gd name="T19" fmla="*/ 8612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14" name="Freeform 112"/>
              <p:cNvSpPr>
                <a:spLocks noEditPoints="1" noChangeArrowheads="1"/>
              </p:cNvSpPr>
              <p:nvPr/>
            </p:nvSpPr>
            <p:spPr bwMode="auto">
              <a:xfrm>
                <a:off x="0" y="0"/>
                <a:ext cx="402656" cy="450303"/>
              </a:xfrm>
              <a:custGeom>
                <a:avLst/>
                <a:gdLst>
                  <a:gd name="T0" fmla="*/ 347346 w 182"/>
                  <a:gd name="T1" fmla="*/ 211907 h 204"/>
                  <a:gd name="T2" fmla="*/ 338497 w 182"/>
                  <a:gd name="T3" fmla="*/ 105954 h 204"/>
                  <a:gd name="T4" fmla="*/ 172567 w 182"/>
                  <a:gd name="T5" fmla="*/ 0 h 204"/>
                  <a:gd name="T6" fmla="*/ 2212 w 182"/>
                  <a:gd name="T7" fmla="*/ 174382 h 204"/>
                  <a:gd name="T8" fmla="*/ 0 w 182"/>
                  <a:gd name="T9" fmla="*/ 450303 h 204"/>
                  <a:gd name="T10" fmla="*/ 250001 w 182"/>
                  <a:gd name="T11" fmla="*/ 388497 h 204"/>
                  <a:gd name="T12" fmla="*/ 325222 w 182"/>
                  <a:gd name="T13" fmla="*/ 388497 h 204"/>
                  <a:gd name="T14" fmla="*/ 325222 w 182"/>
                  <a:gd name="T15" fmla="*/ 388497 h 204"/>
                  <a:gd name="T16" fmla="*/ 345134 w 182"/>
                  <a:gd name="T17" fmla="*/ 333313 h 204"/>
                  <a:gd name="T18" fmla="*/ 323010 w 182"/>
                  <a:gd name="T19" fmla="*/ 320068 h 204"/>
                  <a:gd name="T20" fmla="*/ 345134 w 182"/>
                  <a:gd name="T21" fmla="*/ 309031 h 204"/>
                  <a:gd name="T22" fmla="*/ 342921 w 182"/>
                  <a:gd name="T23" fmla="*/ 304617 h 204"/>
                  <a:gd name="T24" fmla="*/ 376107 w 182"/>
                  <a:gd name="T25" fmla="*/ 245018 h 204"/>
                  <a:gd name="T26" fmla="*/ 137169 w 182"/>
                  <a:gd name="T27" fmla="*/ 205285 h 204"/>
                  <a:gd name="T28" fmla="*/ 137169 w 182"/>
                  <a:gd name="T29" fmla="*/ 225152 h 204"/>
                  <a:gd name="T30" fmla="*/ 119469 w 182"/>
                  <a:gd name="T31" fmla="*/ 231774 h 204"/>
                  <a:gd name="T32" fmla="*/ 106195 w 182"/>
                  <a:gd name="T33" fmla="*/ 242810 h 204"/>
                  <a:gd name="T34" fmla="*/ 88496 w 182"/>
                  <a:gd name="T35" fmla="*/ 236188 h 204"/>
                  <a:gd name="T36" fmla="*/ 70797 w 182"/>
                  <a:gd name="T37" fmla="*/ 236188 h 204"/>
                  <a:gd name="T38" fmla="*/ 61947 w 182"/>
                  <a:gd name="T39" fmla="*/ 218529 h 204"/>
                  <a:gd name="T40" fmla="*/ 48673 w 182"/>
                  <a:gd name="T41" fmla="*/ 205285 h 204"/>
                  <a:gd name="T42" fmla="*/ 57522 w 182"/>
                  <a:gd name="T43" fmla="*/ 187626 h 204"/>
                  <a:gd name="T44" fmla="*/ 57522 w 182"/>
                  <a:gd name="T45" fmla="*/ 167760 h 204"/>
                  <a:gd name="T46" fmla="*/ 75221 w 182"/>
                  <a:gd name="T47" fmla="*/ 161138 h 204"/>
                  <a:gd name="T48" fmla="*/ 88496 w 182"/>
                  <a:gd name="T49" fmla="*/ 150101 h 204"/>
                  <a:gd name="T50" fmla="*/ 106195 w 182"/>
                  <a:gd name="T51" fmla="*/ 156723 h 204"/>
                  <a:gd name="T52" fmla="*/ 126107 w 182"/>
                  <a:gd name="T53" fmla="*/ 156723 h 204"/>
                  <a:gd name="T54" fmla="*/ 132744 w 182"/>
                  <a:gd name="T55" fmla="*/ 174382 h 204"/>
                  <a:gd name="T56" fmla="*/ 146018 w 182"/>
                  <a:gd name="T57" fmla="*/ 187626 h 204"/>
                  <a:gd name="T58" fmla="*/ 300886 w 182"/>
                  <a:gd name="T59" fmla="*/ 169967 h 204"/>
                  <a:gd name="T60" fmla="*/ 278762 w 182"/>
                  <a:gd name="T61" fmla="*/ 192041 h 204"/>
                  <a:gd name="T62" fmla="*/ 267700 w 182"/>
                  <a:gd name="T63" fmla="*/ 220737 h 204"/>
                  <a:gd name="T64" fmla="*/ 236726 w 182"/>
                  <a:gd name="T65" fmla="*/ 220737 h 204"/>
                  <a:gd name="T66" fmla="*/ 207965 w 182"/>
                  <a:gd name="T67" fmla="*/ 231774 h 204"/>
                  <a:gd name="T68" fmla="*/ 183629 w 182"/>
                  <a:gd name="T69" fmla="*/ 211907 h 204"/>
                  <a:gd name="T70" fmla="*/ 154868 w 182"/>
                  <a:gd name="T71" fmla="*/ 200870 h 204"/>
                  <a:gd name="T72" fmla="*/ 154868 w 182"/>
                  <a:gd name="T73" fmla="*/ 169967 h 204"/>
                  <a:gd name="T74" fmla="*/ 141593 w 182"/>
                  <a:gd name="T75" fmla="*/ 141272 h 204"/>
                  <a:gd name="T76" fmla="*/ 163717 w 182"/>
                  <a:gd name="T77" fmla="*/ 116990 h 204"/>
                  <a:gd name="T78" fmla="*/ 174779 w 182"/>
                  <a:gd name="T79" fmla="*/ 88295 h 204"/>
                  <a:gd name="T80" fmla="*/ 207965 w 182"/>
                  <a:gd name="T81" fmla="*/ 88295 h 204"/>
                  <a:gd name="T82" fmla="*/ 236726 w 182"/>
                  <a:gd name="T83" fmla="*/ 77258 h 204"/>
                  <a:gd name="T84" fmla="*/ 258850 w 182"/>
                  <a:gd name="T85" fmla="*/ 97124 h 204"/>
                  <a:gd name="T86" fmla="*/ 287611 w 182"/>
                  <a:gd name="T87" fmla="*/ 108161 h 204"/>
                  <a:gd name="T88" fmla="*/ 287611 w 182"/>
                  <a:gd name="T89" fmla="*/ 141272 h 204"/>
                  <a:gd name="T90" fmla="*/ 300886 w 182"/>
                  <a:gd name="T91" fmla="*/ 16996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grpSp>
        <p:nvGrpSpPr>
          <p:cNvPr id="115" name="组合 114"/>
          <p:cNvGrpSpPr/>
          <p:nvPr/>
        </p:nvGrpSpPr>
        <p:grpSpPr>
          <a:xfrm>
            <a:off x="4220308" y="2784897"/>
            <a:ext cx="1334923" cy="1152881"/>
            <a:chOff x="4220308" y="2784897"/>
            <a:chExt cx="1334923" cy="1152881"/>
          </a:xfrm>
        </p:grpSpPr>
        <p:sp>
          <p:nvSpPr>
            <p:cNvPr id="116" name="任意多边形 115"/>
            <p:cNvSpPr>
              <a:spLocks noChangeArrowheads="1"/>
            </p:cNvSpPr>
            <p:nvPr/>
          </p:nvSpPr>
          <p:spPr bwMode="auto">
            <a:xfrm>
              <a:off x="4220308" y="2784897"/>
              <a:ext cx="1334923" cy="1152881"/>
            </a:xfrm>
            <a:custGeom>
              <a:avLst/>
              <a:gdLst>
                <a:gd name="T0" fmla="*/ 903654 w 1116054"/>
                <a:gd name="T1" fmla="*/ 0 h 963129"/>
                <a:gd name="T2" fmla="*/ 0 w 1116054"/>
                <a:gd name="T3" fmla="*/ 898669 h 963129"/>
                <a:gd name="T4" fmla="*/ 498949 w 1116054"/>
                <a:gd name="T5" fmla="*/ 1375740 h 963129"/>
                <a:gd name="T6" fmla="*/ 1308358 w 1116054"/>
                <a:gd name="T7" fmla="*/ 1353551 h 963129"/>
                <a:gd name="T8" fmla="*/ 1779588 w 1116054"/>
                <a:gd name="T9" fmla="*/ 882027 h 963129"/>
                <a:gd name="T10" fmla="*/ 903654 w 1116054"/>
                <a:gd name="T11" fmla="*/ 0 h 963129"/>
                <a:gd name="T12" fmla="*/ 0 60000 65536"/>
                <a:gd name="T13" fmla="*/ 0 60000 65536"/>
                <a:gd name="T14" fmla="*/ 0 60000 65536"/>
                <a:gd name="T15" fmla="*/ 0 60000 65536"/>
                <a:gd name="T16" fmla="*/ 0 60000 65536"/>
                <a:gd name="T17" fmla="*/ 0 60000 65536"/>
                <a:gd name="T18" fmla="*/ 0 w 1116054"/>
                <a:gd name="T19" fmla="*/ 0 h 963129"/>
                <a:gd name="T20" fmla="*/ 1116054 w 1116054"/>
                <a:gd name="T21" fmla="*/ 963129 h 963129"/>
              </a:gdLst>
              <a:ahLst/>
              <a:cxnLst>
                <a:cxn ang="T12">
                  <a:pos x="T0" y="T1"/>
                </a:cxn>
                <a:cxn ang="T13">
                  <a:pos x="T2" y="T3"/>
                </a:cxn>
                <a:cxn ang="T14">
                  <a:pos x="T4" y="T5"/>
                </a:cxn>
                <a:cxn ang="T15">
                  <a:pos x="T6" y="T7"/>
                </a:cxn>
                <a:cxn ang="T16">
                  <a:pos x="T8" y="T9"/>
                </a:cxn>
                <a:cxn ang="T17">
                  <a:pos x="T10" y="T11"/>
                </a:cxn>
              </a:cxnLst>
              <a:rect l="T18" t="T19" r="T20" b="T21"/>
              <a:pathLst>
                <a:path w="1116054" h="963129">
                  <a:moveTo>
                    <a:pt x="566719" y="0"/>
                  </a:moveTo>
                  <a:lnTo>
                    <a:pt x="0" y="563242"/>
                  </a:lnTo>
                  <a:lnTo>
                    <a:pt x="312912" y="862247"/>
                  </a:lnTo>
                  <a:cubicBezTo>
                    <a:pt x="492547" y="1017544"/>
                    <a:pt x="686090" y="978141"/>
                    <a:pt x="820526" y="848340"/>
                  </a:cubicBezTo>
                  <a:lnTo>
                    <a:pt x="1116054" y="552812"/>
                  </a:lnTo>
                  <a:lnTo>
                    <a:pt x="566719" y="0"/>
                  </a:lnTo>
                  <a:close/>
                </a:path>
              </a:pathLst>
            </a:custGeom>
            <a:solidFill>
              <a:srgbClr val="3F3E4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endParaRPr lang="zh-CN" altLang="en-US"/>
            </a:p>
          </p:txBody>
        </p:sp>
        <p:grpSp>
          <p:nvGrpSpPr>
            <p:cNvPr id="117" name="组合 53"/>
            <p:cNvGrpSpPr>
              <a:grpSpLocks/>
            </p:cNvGrpSpPr>
            <p:nvPr/>
          </p:nvGrpSpPr>
          <p:grpSpPr bwMode="auto">
            <a:xfrm>
              <a:off x="4751419" y="3277968"/>
              <a:ext cx="286991" cy="283456"/>
              <a:chOff x="0" y="0"/>
              <a:chExt cx="453105" cy="448433"/>
            </a:xfrm>
          </p:grpSpPr>
          <p:sp>
            <p:nvSpPr>
              <p:cNvPr id="118" name="Freeform 136"/>
              <p:cNvSpPr>
                <a:spLocks noChangeArrowheads="1"/>
              </p:cNvSpPr>
              <p:nvPr/>
            </p:nvSpPr>
            <p:spPr bwMode="auto">
              <a:xfrm>
                <a:off x="0" y="251309"/>
                <a:ext cx="453105" cy="197124"/>
              </a:xfrm>
              <a:custGeom>
                <a:avLst/>
                <a:gdLst>
                  <a:gd name="T0" fmla="*/ 227658 w 205"/>
                  <a:gd name="T1" fmla="*/ 42083 h 89"/>
                  <a:gd name="T2" fmla="*/ 103883 w 205"/>
                  <a:gd name="T3" fmla="*/ 0 h 89"/>
                  <a:gd name="T4" fmla="*/ 0 w 205"/>
                  <a:gd name="T5" fmla="*/ 0 h 89"/>
                  <a:gd name="T6" fmla="*/ 0 w 205"/>
                  <a:gd name="T7" fmla="*/ 148397 h 89"/>
                  <a:gd name="T8" fmla="*/ 48626 w 205"/>
                  <a:gd name="T9" fmla="*/ 197124 h 89"/>
                  <a:gd name="T10" fmla="*/ 404479 w 205"/>
                  <a:gd name="T11" fmla="*/ 197124 h 89"/>
                  <a:gd name="T12" fmla="*/ 453105 w 205"/>
                  <a:gd name="T13" fmla="*/ 148397 h 89"/>
                  <a:gd name="T14" fmla="*/ 453105 w 205"/>
                  <a:gd name="T15" fmla="*/ 0 h 89"/>
                  <a:gd name="T16" fmla="*/ 349222 w 205"/>
                  <a:gd name="T17" fmla="*/ 0 h 89"/>
                  <a:gd name="T18" fmla="*/ 227658 w 205"/>
                  <a:gd name="T19" fmla="*/ 42083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19" name="Freeform 137"/>
              <p:cNvSpPr>
                <a:spLocks noEditPoints="1" noChangeArrowheads="1"/>
              </p:cNvSpPr>
              <p:nvPr/>
            </p:nvSpPr>
            <p:spPr bwMode="auto">
              <a:xfrm>
                <a:off x="0" y="0"/>
                <a:ext cx="453105" cy="260652"/>
              </a:xfrm>
              <a:custGeom>
                <a:avLst/>
                <a:gdLst>
                  <a:gd name="T0" fmla="*/ 404479 w 205"/>
                  <a:gd name="T1" fmla="*/ 92774 h 118"/>
                  <a:gd name="T2" fmla="*/ 397848 w 205"/>
                  <a:gd name="T3" fmla="*/ 92774 h 118"/>
                  <a:gd name="T4" fmla="*/ 340381 w 205"/>
                  <a:gd name="T5" fmla="*/ 92774 h 118"/>
                  <a:gd name="T6" fmla="*/ 340381 w 205"/>
                  <a:gd name="T7" fmla="*/ 48596 h 118"/>
                  <a:gd name="T8" fmla="*/ 291755 w 205"/>
                  <a:gd name="T9" fmla="*/ 0 h 118"/>
                  <a:gd name="T10" fmla="*/ 161350 w 205"/>
                  <a:gd name="T11" fmla="*/ 0 h 118"/>
                  <a:gd name="T12" fmla="*/ 112724 w 205"/>
                  <a:gd name="T13" fmla="*/ 48596 h 118"/>
                  <a:gd name="T14" fmla="*/ 112724 w 205"/>
                  <a:gd name="T15" fmla="*/ 92774 h 118"/>
                  <a:gd name="T16" fmla="*/ 55257 w 205"/>
                  <a:gd name="T17" fmla="*/ 92774 h 118"/>
                  <a:gd name="T18" fmla="*/ 48626 w 205"/>
                  <a:gd name="T19" fmla="*/ 92774 h 118"/>
                  <a:gd name="T20" fmla="*/ 0 w 205"/>
                  <a:gd name="T21" fmla="*/ 141371 h 118"/>
                  <a:gd name="T22" fmla="*/ 0 w 205"/>
                  <a:gd name="T23" fmla="*/ 223100 h 118"/>
                  <a:gd name="T24" fmla="*/ 119354 w 205"/>
                  <a:gd name="T25" fmla="*/ 223100 h 118"/>
                  <a:gd name="T26" fmla="*/ 227658 w 205"/>
                  <a:gd name="T27" fmla="*/ 260652 h 118"/>
                  <a:gd name="T28" fmla="*/ 333751 w 205"/>
                  <a:gd name="T29" fmla="*/ 223100 h 118"/>
                  <a:gd name="T30" fmla="*/ 453105 w 205"/>
                  <a:gd name="T31" fmla="*/ 223100 h 118"/>
                  <a:gd name="T32" fmla="*/ 453105 w 205"/>
                  <a:gd name="T33" fmla="*/ 141371 h 118"/>
                  <a:gd name="T34" fmla="*/ 404479 w 205"/>
                  <a:gd name="T35" fmla="*/ 92774 h 118"/>
                  <a:gd name="T36" fmla="*/ 148088 w 205"/>
                  <a:gd name="T37" fmla="*/ 57432 h 118"/>
                  <a:gd name="T38" fmla="*/ 148088 w 205"/>
                  <a:gd name="T39" fmla="*/ 48596 h 118"/>
                  <a:gd name="T40" fmla="*/ 161350 w 205"/>
                  <a:gd name="T41" fmla="*/ 37552 h 118"/>
                  <a:gd name="T42" fmla="*/ 291755 w 205"/>
                  <a:gd name="T43" fmla="*/ 37552 h 118"/>
                  <a:gd name="T44" fmla="*/ 305017 w 205"/>
                  <a:gd name="T45" fmla="*/ 48596 h 118"/>
                  <a:gd name="T46" fmla="*/ 305017 w 205"/>
                  <a:gd name="T47" fmla="*/ 57432 h 118"/>
                  <a:gd name="T48" fmla="*/ 305017 w 205"/>
                  <a:gd name="T49" fmla="*/ 92774 h 118"/>
                  <a:gd name="T50" fmla="*/ 148088 w 205"/>
                  <a:gd name="T51" fmla="*/ 92774 h 118"/>
                  <a:gd name="T52" fmla="*/ 148088 w 205"/>
                  <a:gd name="T53" fmla="*/ 57432 h 118"/>
                  <a:gd name="T54" fmla="*/ 223237 w 205"/>
                  <a:gd name="T55" fmla="*/ 223100 h 118"/>
                  <a:gd name="T56" fmla="*/ 187873 w 205"/>
                  <a:gd name="T57" fmla="*/ 189967 h 118"/>
                  <a:gd name="T58" fmla="*/ 223237 w 205"/>
                  <a:gd name="T59" fmla="*/ 154624 h 118"/>
                  <a:gd name="T60" fmla="*/ 258601 w 205"/>
                  <a:gd name="T61" fmla="*/ 189967 h 118"/>
                  <a:gd name="T62" fmla="*/ 223237 w 205"/>
                  <a:gd name="T63" fmla="*/ 223100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grpSp>
        <p:nvGrpSpPr>
          <p:cNvPr id="120" name="组合 119"/>
          <p:cNvGrpSpPr/>
          <p:nvPr/>
        </p:nvGrpSpPr>
        <p:grpSpPr>
          <a:xfrm>
            <a:off x="2093482" y="2194165"/>
            <a:ext cx="1162252" cy="1156454"/>
            <a:chOff x="2093482" y="2194165"/>
            <a:chExt cx="1162252" cy="1156454"/>
          </a:xfrm>
        </p:grpSpPr>
        <p:sp>
          <p:nvSpPr>
            <p:cNvPr id="121" name="任意多边形 25"/>
            <p:cNvSpPr>
              <a:spLocks noChangeArrowheads="1"/>
            </p:cNvSpPr>
            <p:nvPr/>
          </p:nvSpPr>
          <p:spPr bwMode="auto">
            <a:xfrm>
              <a:off x="2093482" y="2194165"/>
              <a:ext cx="1162252" cy="1156454"/>
            </a:xfrm>
            <a:custGeom>
              <a:avLst/>
              <a:gdLst>
                <a:gd name="T0" fmla="*/ 656785 w 971638"/>
                <a:gd name="T1" fmla="*/ 1541463 h 965868"/>
                <a:gd name="T2" fmla="*/ 191073 w 971638"/>
                <a:gd name="T3" fmla="*/ 1075368 h 965868"/>
                <a:gd name="T4" fmla="*/ 1083689 w 971638"/>
                <a:gd name="T5" fmla="*/ 182020 h 965868"/>
                <a:gd name="T6" fmla="*/ 1549400 w 971638"/>
                <a:gd name="T7" fmla="*/ 648113 h 965868"/>
                <a:gd name="T8" fmla="*/ 656785 w 971638"/>
                <a:gd name="T9" fmla="*/ 1541463 h 965868"/>
                <a:gd name="T10" fmla="*/ 0 60000 65536"/>
                <a:gd name="T11" fmla="*/ 0 60000 65536"/>
                <a:gd name="T12" fmla="*/ 0 60000 65536"/>
                <a:gd name="T13" fmla="*/ 0 60000 65536"/>
                <a:gd name="T14" fmla="*/ 0 60000 65536"/>
                <a:gd name="T15" fmla="*/ 0 w 971638"/>
                <a:gd name="T16" fmla="*/ 0 h 965868"/>
                <a:gd name="T17" fmla="*/ 971638 w 971638"/>
                <a:gd name="T18" fmla="*/ 965868 h 965868"/>
              </a:gdLst>
              <a:ahLst/>
              <a:cxnLst>
                <a:cxn ang="T10">
                  <a:pos x="T0" y="T1"/>
                </a:cxn>
                <a:cxn ang="T11">
                  <a:pos x="T2" y="T3"/>
                </a:cxn>
                <a:cxn ang="T12">
                  <a:pos x="T4" y="T5"/>
                </a:cxn>
                <a:cxn ang="T13">
                  <a:pos x="T6" y="T7"/>
                </a:cxn>
                <a:cxn ang="T14">
                  <a:pos x="T8" y="T9"/>
                </a:cxn>
              </a:cxnLst>
              <a:rect l="T15" t="T16" r="T17" b="T18"/>
              <a:pathLst>
                <a:path w="971638" h="965868">
                  <a:moveTo>
                    <a:pt x="411874" y="965868"/>
                  </a:moveTo>
                  <a:lnTo>
                    <a:pt x="119823" y="673817"/>
                  </a:lnTo>
                  <a:cubicBezTo>
                    <a:pt x="-253355" y="247329"/>
                    <a:pt x="333067" y="-220881"/>
                    <a:pt x="679588" y="114052"/>
                  </a:cubicBezTo>
                  <a:lnTo>
                    <a:pt x="971638" y="406102"/>
                  </a:lnTo>
                  <a:lnTo>
                    <a:pt x="411874" y="965868"/>
                  </a:lnTo>
                  <a:close/>
                </a:path>
              </a:pathLst>
            </a:custGeom>
            <a:solidFill>
              <a:schemeClr val="tx1"/>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endParaRPr lang="zh-CN" altLang="en-US"/>
            </a:p>
          </p:txBody>
        </p:sp>
        <p:grpSp>
          <p:nvGrpSpPr>
            <p:cNvPr id="122" name="组合 56"/>
            <p:cNvGrpSpPr>
              <a:grpSpLocks/>
            </p:cNvGrpSpPr>
            <p:nvPr/>
          </p:nvGrpSpPr>
          <p:grpSpPr bwMode="auto">
            <a:xfrm>
              <a:off x="2420962" y="2505014"/>
              <a:ext cx="340578" cy="366826"/>
              <a:chOff x="0" y="0"/>
              <a:chExt cx="466184" cy="501686"/>
            </a:xfrm>
          </p:grpSpPr>
          <p:sp>
            <p:nvSpPr>
              <p:cNvPr id="123"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24" name="Rectangle 155"/>
              <p:cNvSpPr>
                <a:spLocks noChangeArrowheads="1"/>
              </p:cNvSpPr>
              <p:nvPr/>
            </p:nvSpPr>
            <p:spPr bwMode="auto">
              <a:xfrm>
                <a:off x="160689" y="419472"/>
                <a:ext cx="9342" cy="32698"/>
              </a:xfrm>
              <a:prstGeom prst="rect">
                <a:avLst/>
              </a:prstGeom>
              <a:solidFill>
                <a:srgbClr val="FCFCFC"/>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endParaRPr lang="zh-CN" altLang="zh-CN">
                  <a:solidFill>
                    <a:srgbClr val="000000"/>
                  </a:solidFill>
                  <a:latin typeface="Calibri" pitchFamily="34" charset="0"/>
                  <a:sym typeface="宋体" charset="-122"/>
                </a:endParaRPr>
              </a:p>
            </p:txBody>
          </p:sp>
          <p:sp>
            <p:nvSpPr>
              <p:cNvPr id="125"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26"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27"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sp>
        <p:nvSpPr>
          <p:cNvPr id="128" name="矩形 127"/>
          <p:cNvSpPr/>
          <p:nvPr/>
        </p:nvSpPr>
        <p:spPr>
          <a:xfrm>
            <a:off x="477266" y="987574"/>
            <a:ext cx="782366" cy="253910"/>
          </a:xfrm>
          <a:prstGeom prst="rect">
            <a:avLst/>
          </a:prstGeom>
        </p:spPr>
        <p:txBody>
          <a:bodyPr wrap="square" lIns="68573" tIns="34287" rIns="68573" bIns="34287">
            <a:spAutoFit/>
          </a:bodyPr>
          <a:lstStyle/>
          <a:p>
            <a:r>
              <a:rPr lang="zh-CN" altLang="en-US" sz="1200" b="1" dirty="0">
                <a:solidFill>
                  <a:schemeClr val="tx1">
                    <a:lumMod val="75000"/>
                    <a:lumOff val="25000"/>
                  </a:schemeClr>
                </a:solidFill>
                <a:latin typeface="微软雅黑" pitchFamily="34" charset="-122"/>
                <a:ea typeface="微软雅黑" pitchFamily="34" charset="-122"/>
              </a:rPr>
              <a:t>添加标题</a:t>
            </a:r>
            <a:endParaRPr lang="en-US" altLang="zh-CN" sz="1200" b="1" dirty="0">
              <a:solidFill>
                <a:schemeClr val="tx1">
                  <a:lumMod val="75000"/>
                  <a:lumOff val="25000"/>
                </a:schemeClr>
              </a:solidFill>
              <a:latin typeface="微软雅黑" pitchFamily="34" charset="-122"/>
              <a:ea typeface="微软雅黑" pitchFamily="34" charset="-122"/>
            </a:endParaRPr>
          </a:p>
        </p:txBody>
      </p:sp>
      <p:sp>
        <p:nvSpPr>
          <p:cNvPr id="129" name="矩形 128"/>
          <p:cNvSpPr>
            <a:spLocks noChangeArrowheads="1"/>
          </p:cNvSpPr>
          <p:nvPr/>
        </p:nvSpPr>
        <p:spPr bwMode="auto">
          <a:xfrm>
            <a:off x="467545" y="1298723"/>
            <a:ext cx="2074223"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900" dirty="0">
                <a:solidFill>
                  <a:srgbClr val="333333"/>
                </a:solidFill>
                <a:sym typeface="微软雅黑" pitchFamily="34" charset="-122"/>
              </a:rPr>
              <a:t>在此录入上述图表的综合描述说明，在此录入上述图表的综合描述说明。</a:t>
            </a:r>
          </a:p>
        </p:txBody>
      </p:sp>
      <p:sp>
        <p:nvSpPr>
          <p:cNvPr id="130" name="矩形 129"/>
          <p:cNvSpPr/>
          <p:nvPr/>
        </p:nvSpPr>
        <p:spPr>
          <a:xfrm>
            <a:off x="3082169" y="987574"/>
            <a:ext cx="782366" cy="253910"/>
          </a:xfrm>
          <a:prstGeom prst="rect">
            <a:avLst/>
          </a:prstGeom>
        </p:spPr>
        <p:txBody>
          <a:bodyPr wrap="square" lIns="68573" tIns="34287" rIns="68573" bIns="34287">
            <a:spAutoFit/>
          </a:bodyPr>
          <a:lstStyle/>
          <a:p>
            <a:r>
              <a:rPr lang="zh-CN" altLang="en-US" sz="1200" b="1" dirty="0">
                <a:solidFill>
                  <a:schemeClr val="tx1">
                    <a:lumMod val="75000"/>
                    <a:lumOff val="25000"/>
                  </a:schemeClr>
                </a:solidFill>
                <a:latin typeface="微软雅黑" pitchFamily="34" charset="-122"/>
                <a:ea typeface="微软雅黑" pitchFamily="34" charset="-122"/>
              </a:rPr>
              <a:t>添加标题</a:t>
            </a:r>
            <a:endParaRPr lang="en-US" altLang="zh-CN" sz="1200" b="1" dirty="0">
              <a:solidFill>
                <a:schemeClr val="tx1">
                  <a:lumMod val="75000"/>
                  <a:lumOff val="25000"/>
                </a:schemeClr>
              </a:solidFill>
              <a:latin typeface="微软雅黑" pitchFamily="34" charset="-122"/>
              <a:ea typeface="微软雅黑" pitchFamily="34" charset="-122"/>
            </a:endParaRPr>
          </a:p>
        </p:txBody>
      </p:sp>
      <p:sp>
        <p:nvSpPr>
          <p:cNvPr id="131" name="矩形 130"/>
          <p:cNvSpPr>
            <a:spLocks noChangeArrowheads="1"/>
          </p:cNvSpPr>
          <p:nvPr/>
        </p:nvSpPr>
        <p:spPr bwMode="auto">
          <a:xfrm>
            <a:off x="3072448" y="1298723"/>
            <a:ext cx="2074223"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900" dirty="0">
                <a:solidFill>
                  <a:srgbClr val="333333"/>
                </a:solidFill>
                <a:sym typeface="微软雅黑" pitchFamily="34" charset="-122"/>
              </a:rPr>
              <a:t>在此录入上述图表的综合描述说明，在此录入上述图表的综合描述说明。</a:t>
            </a:r>
          </a:p>
        </p:txBody>
      </p:sp>
      <p:sp>
        <p:nvSpPr>
          <p:cNvPr id="132" name="矩形 131"/>
          <p:cNvSpPr/>
          <p:nvPr/>
        </p:nvSpPr>
        <p:spPr>
          <a:xfrm>
            <a:off x="3298660" y="4010805"/>
            <a:ext cx="782366" cy="253910"/>
          </a:xfrm>
          <a:prstGeom prst="rect">
            <a:avLst/>
          </a:prstGeom>
        </p:spPr>
        <p:txBody>
          <a:bodyPr wrap="square" lIns="68573" tIns="34287" rIns="68573" bIns="34287">
            <a:spAutoFit/>
          </a:bodyPr>
          <a:lstStyle/>
          <a:p>
            <a:r>
              <a:rPr lang="zh-CN" altLang="en-US" sz="1200" b="1" dirty="0">
                <a:solidFill>
                  <a:schemeClr val="tx1">
                    <a:lumMod val="75000"/>
                    <a:lumOff val="25000"/>
                  </a:schemeClr>
                </a:solidFill>
                <a:latin typeface="微软雅黑" pitchFamily="34" charset="-122"/>
                <a:ea typeface="微软雅黑" pitchFamily="34" charset="-122"/>
              </a:rPr>
              <a:t>添加标题</a:t>
            </a:r>
            <a:endParaRPr lang="en-US" altLang="zh-CN" sz="1200" b="1" dirty="0">
              <a:solidFill>
                <a:schemeClr val="tx1">
                  <a:lumMod val="75000"/>
                  <a:lumOff val="25000"/>
                </a:schemeClr>
              </a:solidFill>
              <a:latin typeface="微软雅黑" pitchFamily="34" charset="-122"/>
              <a:ea typeface="微软雅黑" pitchFamily="34" charset="-122"/>
            </a:endParaRPr>
          </a:p>
        </p:txBody>
      </p:sp>
      <p:sp>
        <p:nvSpPr>
          <p:cNvPr id="133" name="矩形 132"/>
          <p:cNvSpPr>
            <a:spLocks noChangeArrowheads="1"/>
          </p:cNvSpPr>
          <p:nvPr/>
        </p:nvSpPr>
        <p:spPr bwMode="auto">
          <a:xfrm>
            <a:off x="3288939" y="4321954"/>
            <a:ext cx="2074223"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900" dirty="0">
                <a:solidFill>
                  <a:srgbClr val="333333"/>
                </a:solidFill>
                <a:sym typeface="微软雅黑" pitchFamily="34" charset="-122"/>
              </a:rPr>
              <a:t>在此录入上述图表的综合描述说明，在此录入上述图表的综合描述说明。</a:t>
            </a:r>
          </a:p>
        </p:txBody>
      </p:sp>
      <p:sp>
        <p:nvSpPr>
          <p:cNvPr id="134" name="矩形 133"/>
          <p:cNvSpPr/>
          <p:nvPr/>
        </p:nvSpPr>
        <p:spPr>
          <a:xfrm>
            <a:off x="5903563" y="4010805"/>
            <a:ext cx="782366" cy="253910"/>
          </a:xfrm>
          <a:prstGeom prst="rect">
            <a:avLst/>
          </a:prstGeom>
        </p:spPr>
        <p:txBody>
          <a:bodyPr wrap="square" lIns="68573" tIns="34287" rIns="68573" bIns="34287">
            <a:spAutoFit/>
          </a:bodyPr>
          <a:lstStyle/>
          <a:p>
            <a:r>
              <a:rPr lang="zh-CN" altLang="en-US" sz="1200" b="1" dirty="0">
                <a:solidFill>
                  <a:schemeClr val="tx1">
                    <a:lumMod val="75000"/>
                    <a:lumOff val="25000"/>
                  </a:schemeClr>
                </a:solidFill>
                <a:latin typeface="微软雅黑" pitchFamily="34" charset="-122"/>
                <a:ea typeface="微软雅黑" pitchFamily="34" charset="-122"/>
              </a:rPr>
              <a:t>添加标题</a:t>
            </a:r>
            <a:endParaRPr lang="en-US" altLang="zh-CN" sz="1200" b="1" dirty="0">
              <a:solidFill>
                <a:schemeClr val="tx1">
                  <a:lumMod val="75000"/>
                  <a:lumOff val="25000"/>
                </a:schemeClr>
              </a:solidFill>
              <a:latin typeface="微软雅黑" pitchFamily="34" charset="-122"/>
              <a:ea typeface="微软雅黑" pitchFamily="34" charset="-122"/>
            </a:endParaRPr>
          </a:p>
        </p:txBody>
      </p:sp>
      <p:sp>
        <p:nvSpPr>
          <p:cNvPr id="135" name="矩形 134"/>
          <p:cNvSpPr>
            <a:spLocks noChangeArrowheads="1"/>
          </p:cNvSpPr>
          <p:nvPr/>
        </p:nvSpPr>
        <p:spPr bwMode="auto">
          <a:xfrm>
            <a:off x="5893842" y="4321954"/>
            <a:ext cx="2074223"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900" dirty="0">
                <a:solidFill>
                  <a:srgbClr val="333333"/>
                </a:solidFill>
                <a:sym typeface="微软雅黑" pitchFamily="34" charset="-122"/>
              </a:rPr>
              <a:t>在此录入上述图表的综合描述说明，在此录入上述图表的综合描述说明。</a:t>
            </a:r>
          </a:p>
        </p:txBody>
      </p:sp>
    </p:spTree>
    <p:extLst>
      <p:ext uri="{BB962C8B-B14F-4D97-AF65-F5344CB8AC3E}">
        <p14:creationId xmlns:p14="http://schemas.microsoft.com/office/powerpoint/2010/main" val="48288394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p:cTn id="7" dur="250" fill="hold"/>
                                        <p:tgtEl>
                                          <p:spTgt spid="120"/>
                                        </p:tgtEl>
                                        <p:attrNameLst>
                                          <p:attrName>ppt_w</p:attrName>
                                        </p:attrNameLst>
                                      </p:cBhvr>
                                      <p:tavLst>
                                        <p:tav tm="0">
                                          <p:val>
                                            <p:fltVal val="0"/>
                                          </p:val>
                                        </p:tav>
                                        <p:tav tm="100000">
                                          <p:val>
                                            <p:strVal val="#ppt_w"/>
                                          </p:val>
                                        </p:tav>
                                      </p:tavLst>
                                    </p:anim>
                                    <p:anim calcmode="lin" valueType="num">
                                      <p:cBhvr>
                                        <p:cTn id="8" dur="250" fill="hold"/>
                                        <p:tgtEl>
                                          <p:spTgt spid="120"/>
                                        </p:tgtEl>
                                        <p:attrNameLst>
                                          <p:attrName>ppt_h</p:attrName>
                                        </p:attrNameLst>
                                      </p:cBhvr>
                                      <p:tavLst>
                                        <p:tav tm="0">
                                          <p:val>
                                            <p:fltVal val="0"/>
                                          </p:val>
                                        </p:tav>
                                        <p:tav tm="100000">
                                          <p:val>
                                            <p:strVal val="#ppt_h"/>
                                          </p:val>
                                        </p:tav>
                                      </p:tavLst>
                                    </p:anim>
                                    <p:animEffect transition="in" filter="fade">
                                      <p:cBhvr>
                                        <p:cTn id="9" dur="250"/>
                                        <p:tgtEl>
                                          <p:spTgt spid="120"/>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107"/>
                                        </p:tgtEl>
                                        <p:attrNameLst>
                                          <p:attrName>style.visibility</p:attrName>
                                        </p:attrNameLst>
                                      </p:cBhvr>
                                      <p:to>
                                        <p:strVal val="visible"/>
                                      </p:to>
                                    </p:set>
                                    <p:anim calcmode="lin" valueType="num">
                                      <p:cBhvr>
                                        <p:cTn id="13" dur="250" fill="hold"/>
                                        <p:tgtEl>
                                          <p:spTgt spid="107"/>
                                        </p:tgtEl>
                                        <p:attrNameLst>
                                          <p:attrName>ppt_w</p:attrName>
                                        </p:attrNameLst>
                                      </p:cBhvr>
                                      <p:tavLst>
                                        <p:tav tm="0">
                                          <p:val>
                                            <p:fltVal val="0"/>
                                          </p:val>
                                        </p:tav>
                                        <p:tav tm="100000">
                                          <p:val>
                                            <p:strVal val="#ppt_w"/>
                                          </p:val>
                                        </p:tav>
                                      </p:tavLst>
                                    </p:anim>
                                    <p:anim calcmode="lin" valueType="num">
                                      <p:cBhvr>
                                        <p:cTn id="14" dur="250" fill="hold"/>
                                        <p:tgtEl>
                                          <p:spTgt spid="107"/>
                                        </p:tgtEl>
                                        <p:attrNameLst>
                                          <p:attrName>ppt_h</p:attrName>
                                        </p:attrNameLst>
                                      </p:cBhvr>
                                      <p:tavLst>
                                        <p:tav tm="0">
                                          <p:val>
                                            <p:fltVal val="0"/>
                                          </p:val>
                                        </p:tav>
                                        <p:tav tm="100000">
                                          <p:val>
                                            <p:strVal val="#ppt_h"/>
                                          </p:val>
                                        </p:tav>
                                      </p:tavLst>
                                    </p:anim>
                                    <p:animEffect transition="in" filter="fade">
                                      <p:cBhvr>
                                        <p:cTn id="15" dur="250"/>
                                        <p:tgtEl>
                                          <p:spTgt spid="107"/>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101"/>
                                        </p:tgtEl>
                                        <p:attrNameLst>
                                          <p:attrName>style.visibility</p:attrName>
                                        </p:attrNameLst>
                                      </p:cBhvr>
                                      <p:to>
                                        <p:strVal val="visible"/>
                                      </p:to>
                                    </p:set>
                                    <p:anim calcmode="lin" valueType="num">
                                      <p:cBhvr>
                                        <p:cTn id="19" dur="250" fill="hold"/>
                                        <p:tgtEl>
                                          <p:spTgt spid="101"/>
                                        </p:tgtEl>
                                        <p:attrNameLst>
                                          <p:attrName>ppt_w</p:attrName>
                                        </p:attrNameLst>
                                      </p:cBhvr>
                                      <p:tavLst>
                                        <p:tav tm="0">
                                          <p:val>
                                            <p:fltVal val="0"/>
                                          </p:val>
                                        </p:tav>
                                        <p:tav tm="100000">
                                          <p:val>
                                            <p:strVal val="#ppt_w"/>
                                          </p:val>
                                        </p:tav>
                                      </p:tavLst>
                                    </p:anim>
                                    <p:anim calcmode="lin" valueType="num">
                                      <p:cBhvr>
                                        <p:cTn id="20" dur="250" fill="hold"/>
                                        <p:tgtEl>
                                          <p:spTgt spid="101"/>
                                        </p:tgtEl>
                                        <p:attrNameLst>
                                          <p:attrName>ppt_h</p:attrName>
                                        </p:attrNameLst>
                                      </p:cBhvr>
                                      <p:tavLst>
                                        <p:tav tm="0">
                                          <p:val>
                                            <p:fltVal val="0"/>
                                          </p:val>
                                        </p:tav>
                                        <p:tav tm="100000">
                                          <p:val>
                                            <p:strVal val="#ppt_h"/>
                                          </p:val>
                                        </p:tav>
                                      </p:tavLst>
                                    </p:anim>
                                    <p:animEffect transition="in" filter="fade">
                                      <p:cBhvr>
                                        <p:cTn id="21" dur="250"/>
                                        <p:tgtEl>
                                          <p:spTgt spid="101"/>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115"/>
                                        </p:tgtEl>
                                        <p:attrNameLst>
                                          <p:attrName>style.visibility</p:attrName>
                                        </p:attrNameLst>
                                      </p:cBhvr>
                                      <p:to>
                                        <p:strVal val="visible"/>
                                      </p:to>
                                    </p:set>
                                    <p:anim calcmode="lin" valueType="num">
                                      <p:cBhvr>
                                        <p:cTn id="25" dur="250" fill="hold"/>
                                        <p:tgtEl>
                                          <p:spTgt spid="115"/>
                                        </p:tgtEl>
                                        <p:attrNameLst>
                                          <p:attrName>ppt_w</p:attrName>
                                        </p:attrNameLst>
                                      </p:cBhvr>
                                      <p:tavLst>
                                        <p:tav tm="0">
                                          <p:val>
                                            <p:fltVal val="0"/>
                                          </p:val>
                                        </p:tav>
                                        <p:tav tm="100000">
                                          <p:val>
                                            <p:strVal val="#ppt_w"/>
                                          </p:val>
                                        </p:tav>
                                      </p:tavLst>
                                    </p:anim>
                                    <p:anim calcmode="lin" valueType="num">
                                      <p:cBhvr>
                                        <p:cTn id="26" dur="250" fill="hold"/>
                                        <p:tgtEl>
                                          <p:spTgt spid="115"/>
                                        </p:tgtEl>
                                        <p:attrNameLst>
                                          <p:attrName>ppt_h</p:attrName>
                                        </p:attrNameLst>
                                      </p:cBhvr>
                                      <p:tavLst>
                                        <p:tav tm="0">
                                          <p:val>
                                            <p:fltVal val="0"/>
                                          </p:val>
                                        </p:tav>
                                        <p:tav tm="100000">
                                          <p:val>
                                            <p:strVal val="#ppt_h"/>
                                          </p:val>
                                        </p:tav>
                                      </p:tavLst>
                                    </p:anim>
                                    <p:animEffect transition="in" filter="fade">
                                      <p:cBhvr>
                                        <p:cTn id="27" dur="250"/>
                                        <p:tgtEl>
                                          <p:spTgt spid="115"/>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94"/>
                                        </p:tgtEl>
                                        <p:attrNameLst>
                                          <p:attrName>style.visibility</p:attrName>
                                        </p:attrNameLst>
                                      </p:cBhvr>
                                      <p:to>
                                        <p:strVal val="visible"/>
                                      </p:to>
                                    </p:set>
                                    <p:anim calcmode="lin" valueType="num">
                                      <p:cBhvr>
                                        <p:cTn id="31" dur="250" fill="hold"/>
                                        <p:tgtEl>
                                          <p:spTgt spid="94"/>
                                        </p:tgtEl>
                                        <p:attrNameLst>
                                          <p:attrName>ppt_w</p:attrName>
                                        </p:attrNameLst>
                                      </p:cBhvr>
                                      <p:tavLst>
                                        <p:tav tm="0">
                                          <p:val>
                                            <p:fltVal val="0"/>
                                          </p:val>
                                        </p:tav>
                                        <p:tav tm="100000">
                                          <p:val>
                                            <p:strVal val="#ppt_w"/>
                                          </p:val>
                                        </p:tav>
                                      </p:tavLst>
                                    </p:anim>
                                    <p:anim calcmode="lin" valueType="num">
                                      <p:cBhvr>
                                        <p:cTn id="32" dur="250" fill="hold"/>
                                        <p:tgtEl>
                                          <p:spTgt spid="94"/>
                                        </p:tgtEl>
                                        <p:attrNameLst>
                                          <p:attrName>ppt_h</p:attrName>
                                        </p:attrNameLst>
                                      </p:cBhvr>
                                      <p:tavLst>
                                        <p:tav tm="0">
                                          <p:val>
                                            <p:fltVal val="0"/>
                                          </p:val>
                                        </p:tav>
                                        <p:tav tm="100000">
                                          <p:val>
                                            <p:strVal val="#ppt_h"/>
                                          </p:val>
                                        </p:tav>
                                      </p:tavLst>
                                    </p:anim>
                                    <p:animEffect transition="in" filter="fade">
                                      <p:cBhvr>
                                        <p:cTn id="33" dur="250"/>
                                        <p:tgtEl>
                                          <p:spTgt spid="94"/>
                                        </p:tgtEl>
                                      </p:cBhvr>
                                    </p:animEffect>
                                  </p:childTnLst>
                                </p:cTn>
                              </p:par>
                            </p:childTnLst>
                          </p:cTn>
                        </p:par>
                        <p:par>
                          <p:cTn id="34" fill="hold">
                            <p:stCondLst>
                              <p:cond delay="1250"/>
                            </p:stCondLst>
                            <p:childTnLst>
                              <p:par>
                                <p:cTn id="35" presetID="2" presetClass="entr" presetSubtype="8" fill="hold" nodeType="afterEffect">
                                  <p:stCondLst>
                                    <p:cond delay="0"/>
                                  </p:stCondLst>
                                  <p:childTnLst>
                                    <p:set>
                                      <p:cBhvr>
                                        <p:cTn id="36" dur="1" fill="hold">
                                          <p:stCondLst>
                                            <p:cond delay="0"/>
                                          </p:stCondLst>
                                        </p:cTn>
                                        <p:tgtEl>
                                          <p:spTgt spid="97"/>
                                        </p:tgtEl>
                                        <p:attrNameLst>
                                          <p:attrName>style.visibility</p:attrName>
                                        </p:attrNameLst>
                                      </p:cBhvr>
                                      <p:to>
                                        <p:strVal val="visible"/>
                                      </p:to>
                                    </p:set>
                                    <p:anim calcmode="lin" valueType="num">
                                      <p:cBhvr additive="base">
                                        <p:cTn id="37" dur="250" fill="hold"/>
                                        <p:tgtEl>
                                          <p:spTgt spid="97"/>
                                        </p:tgtEl>
                                        <p:attrNameLst>
                                          <p:attrName>ppt_x</p:attrName>
                                        </p:attrNameLst>
                                      </p:cBhvr>
                                      <p:tavLst>
                                        <p:tav tm="0">
                                          <p:val>
                                            <p:strVal val="0-#ppt_w/2"/>
                                          </p:val>
                                        </p:tav>
                                        <p:tav tm="100000">
                                          <p:val>
                                            <p:strVal val="#ppt_x"/>
                                          </p:val>
                                        </p:tav>
                                      </p:tavLst>
                                    </p:anim>
                                    <p:anim calcmode="lin" valueType="num">
                                      <p:cBhvr additive="base">
                                        <p:cTn id="38" dur="250" fill="hold"/>
                                        <p:tgtEl>
                                          <p:spTgt spid="97"/>
                                        </p:tgtEl>
                                        <p:attrNameLst>
                                          <p:attrName>ppt_y</p:attrName>
                                        </p:attrNameLst>
                                      </p:cBhvr>
                                      <p:tavLst>
                                        <p:tav tm="0">
                                          <p:val>
                                            <p:strVal val="#ppt_y"/>
                                          </p:val>
                                        </p:tav>
                                        <p:tav tm="100000">
                                          <p:val>
                                            <p:strVal val="#ppt_y"/>
                                          </p:val>
                                        </p:tav>
                                      </p:tavLst>
                                    </p:anim>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128"/>
                                        </p:tgtEl>
                                        <p:attrNameLst>
                                          <p:attrName>style.visibility</p:attrName>
                                        </p:attrNameLst>
                                      </p:cBhvr>
                                      <p:to>
                                        <p:strVal val="visible"/>
                                      </p:to>
                                    </p:set>
                                    <p:animEffect transition="in" filter="wipe(left)">
                                      <p:cBhvr>
                                        <p:cTn id="42" dur="500"/>
                                        <p:tgtEl>
                                          <p:spTgt spid="128"/>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wipe(left)">
                                      <p:cBhvr>
                                        <p:cTn id="45" dur="500"/>
                                        <p:tgtEl>
                                          <p:spTgt spid="129"/>
                                        </p:tgtEl>
                                      </p:cBhvr>
                                    </p:animEffect>
                                  </p:childTnLst>
                                </p:cTn>
                              </p:par>
                            </p:childTnLst>
                          </p:cTn>
                        </p:par>
                        <p:par>
                          <p:cTn id="46" fill="hold">
                            <p:stCondLst>
                              <p:cond delay="2000"/>
                            </p:stCondLst>
                            <p:childTnLst>
                              <p:par>
                                <p:cTn id="47" presetID="22" presetClass="entr" presetSubtype="8" fill="hold" grpId="0" nodeType="afterEffect">
                                  <p:stCondLst>
                                    <p:cond delay="0"/>
                                  </p:stCondLst>
                                  <p:childTnLst>
                                    <p:set>
                                      <p:cBhvr>
                                        <p:cTn id="48" dur="1" fill="hold">
                                          <p:stCondLst>
                                            <p:cond delay="0"/>
                                          </p:stCondLst>
                                        </p:cTn>
                                        <p:tgtEl>
                                          <p:spTgt spid="130"/>
                                        </p:tgtEl>
                                        <p:attrNameLst>
                                          <p:attrName>style.visibility</p:attrName>
                                        </p:attrNameLst>
                                      </p:cBhvr>
                                      <p:to>
                                        <p:strVal val="visible"/>
                                      </p:to>
                                    </p:set>
                                    <p:animEffect transition="in" filter="wipe(left)">
                                      <p:cBhvr>
                                        <p:cTn id="49" dur="500"/>
                                        <p:tgtEl>
                                          <p:spTgt spid="130"/>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31"/>
                                        </p:tgtEl>
                                        <p:attrNameLst>
                                          <p:attrName>style.visibility</p:attrName>
                                        </p:attrNameLst>
                                      </p:cBhvr>
                                      <p:to>
                                        <p:strVal val="visible"/>
                                      </p:to>
                                    </p:set>
                                    <p:animEffect transition="in" filter="wipe(left)">
                                      <p:cBhvr>
                                        <p:cTn id="52" dur="500"/>
                                        <p:tgtEl>
                                          <p:spTgt spid="131"/>
                                        </p:tgtEl>
                                      </p:cBhvr>
                                    </p:animEffect>
                                  </p:childTnLst>
                                </p:cTn>
                              </p:par>
                            </p:childTnLst>
                          </p:cTn>
                        </p:par>
                        <p:par>
                          <p:cTn id="53" fill="hold">
                            <p:stCondLst>
                              <p:cond delay="2500"/>
                            </p:stCondLst>
                            <p:childTnLst>
                              <p:par>
                                <p:cTn id="54" presetID="22" presetClass="entr" presetSubtype="8" fill="hold" grpId="0" nodeType="afterEffect">
                                  <p:stCondLst>
                                    <p:cond delay="0"/>
                                  </p:stCondLst>
                                  <p:childTnLst>
                                    <p:set>
                                      <p:cBhvr>
                                        <p:cTn id="55" dur="1" fill="hold">
                                          <p:stCondLst>
                                            <p:cond delay="0"/>
                                          </p:stCondLst>
                                        </p:cTn>
                                        <p:tgtEl>
                                          <p:spTgt spid="132"/>
                                        </p:tgtEl>
                                        <p:attrNameLst>
                                          <p:attrName>style.visibility</p:attrName>
                                        </p:attrNameLst>
                                      </p:cBhvr>
                                      <p:to>
                                        <p:strVal val="visible"/>
                                      </p:to>
                                    </p:set>
                                    <p:animEffect transition="in" filter="wipe(left)">
                                      <p:cBhvr>
                                        <p:cTn id="56" dur="500"/>
                                        <p:tgtEl>
                                          <p:spTgt spid="132"/>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33"/>
                                        </p:tgtEl>
                                        <p:attrNameLst>
                                          <p:attrName>style.visibility</p:attrName>
                                        </p:attrNameLst>
                                      </p:cBhvr>
                                      <p:to>
                                        <p:strVal val="visible"/>
                                      </p:to>
                                    </p:set>
                                    <p:animEffect transition="in" filter="wipe(left)">
                                      <p:cBhvr>
                                        <p:cTn id="59" dur="500"/>
                                        <p:tgtEl>
                                          <p:spTgt spid="133"/>
                                        </p:tgtEl>
                                      </p:cBhvr>
                                    </p:animEffect>
                                  </p:childTnLst>
                                </p:cTn>
                              </p:par>
                            </p:childTnLst>
                          </p:cTn>
                        </p:par>
                        <p:par>
                          <p:cTn id="60" fill="hold">
                            <p:stCondLst>
                              <p:cond delay="3000"/>
                            </p:stCondLst>
                            <p:childTnLst>
                              <p:par>
                                <p:cTn id="61" presetID="22" presetClass="entr" presetSubtype="8" fill="hold" grpId="0" nodeType="afterEffect">
                                  <p:stCondLst>
                                    <p:cond delay="0"/>
                                  </p:stCondLst>
                                  <p:childTnLst>
                                    <p:set>
                                      <p:cBhvr>
                                        <p:cTn id="62" dur="1" fill="hold">
                                          <p:stCondLst>
                                            <p:cond delay="0"/>
                                          </p:stCondLst>
                                        </p:cTn>
                                        <p:tgtEl>
                                          <p:spTgt spid="134"/>
                                        </p:tgtEl>
                                        <p:attrNameLst>
                                          <p:attrName>style.visibility</p:attrName>
                                        </p:attrNameLst>
                                      </p:cBhvr>
                                      <p:to>
                                        <p:strVal val="visible"/>
                                      </p:to>
                                    </p:set>
                                    <p:animEffect transition="in" filter="wipe(left)">
                                      <p:cBhvr>
                                        <p:cTn id="63" dur="500"/>
                                        <p:tgtEl>
                                          <p:spTgt spid="134"/>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35"/>
                                        </p:tgtEl>
                                        <p:attrNameLst>
                                          <p:attrName>style.visibility</p:attrName>
                                        </p:attrNameLst>
                                      </p:cBhvr>
                                      <p:to>
                                        <p:strVal val="visible"/>
                                      </p:to>
                                    </p:set>
                                    <p:animEffect transition="in" filter="wipe(left)">
                                      <p:cBhvr>
                                        <p:cTn id="66"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9" grpId="0"/>
      <p:bldP spid="130" grpId="0"/>
      <p:bldP spid="131" grpId="0"/>
      <p:bldP spid="132" grpId="0"/>
      <p:bldP spid="133" grpId="0"/>
      <p:bldP spid="134" grpId="0"/>
      <p:bldP spid="1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220650" y="2071717"/>
            <a:ext cx="3124594" cy="1077228"/>
          </a:xfrm>
          <a:prstGeom prst="rect">
            <a:avLst/>
          </a:prstGeom>
          <a:noFill/>
        </p:spPr>
        <p:txBody>
          <a:bodyPr wrap="none" lIns="91450" tIns="45725" rIns="91450" bIns="45725" rtlCol="0">
            <a:spAutoFit/>
          </a:bodyPr>
          <a:lstStyle/>
          <a:p>
            <a:pPr marL="0" lvl="1"/>
            <a:r>
              <a:rPr lang="zh-CN" altLang="en-US" b="1" dirty="0">
                <a:solidFill>
                  <a:schemeClr val="bg1">
                    <a:lumMod val="50000"/>
                  </a:schemeClr>
                </a:solidFill>
                <a:latin typeface="微软雅黑" pitchFamily="34" charset="-122"/>
                <a:ea typeface="微软雅黑" pitchFamily="34" charset="-122"/>
              </a:rPr>
              <a:t> </a:t>
            </a:r>
            <a:r>
              <a:rPr lang="zh-CN" altLang="en-US" sz="2800" b="1" dirty="0">
                <a:solidFill>
                  <a:schemeClr val="bg1">
                    <a:lumMod val="50000"/>
                  </a:schemeClr>
                </a:solidFill>
                <a:latin typeface="微软雅黑" pitchFamily="34" charset="-122"/>
                <a:ea typeface="微软雅黑" pitchFamily="34" charset="-122"/>
              </a:rPr>
              <a:t>第四部分</a:t>
            </a:r>
            <a:endParaRPr lang="en-US" altLang="zh-CN" sz="2800" b="1" dirty="0">
              <a:solidFill>
                <a:schemeClr val="bg1">
                  <a:lumMod val="50000"/>
                </a:schemeClr>
              </a:solidFill>
              <a:latin typeface="微软雅黑" pitchFamily="34" charset="-122"/>
              <a:ea typeface="微软雅黑" pitchFamily="34" charset="-122"/>
            </a:endParaRPr>
          </a:p>
          <a:p>
            <a:pPr marL="0" lvl="1" algn="ctr"/>
            <a:r>
              <a:rPr lang="zh-CN" altLang="en-US" sz="3600" b="1" dirty="0">
                <a:solidFill>
                  <a:schemeClr val="bg1">
                    <a:lumMod val="50000"/>
                  </a:schemeClr>
                </a:solidFill>
                <a:latin typeface="微软雅黑" pitchFamily="34" charset="-122"/>
                <a:ea typeface="微软雅黑" pitchFamily="34" charset="-122"/>
              </a:rPr>
              <a:t>成功项目展示</a:t>
            </a:r>
            <a:endParaRPr lang="en-US" altLang="zh-CN" sz="3600" b="1" dirty="0">
              <a:solidFill>
                <a:schemeClr val="bg1">
                  <a:lumMod val="50000"/>
                </a:schemeClr>
              </a:solidFill>
              <a:latin typeface="微软雅黑" pitchFamily="34" charset="-122"/>
              <a:ea typeface="微软雅黑" pitchFamily="34" charset="-122"/>
            </a:endParaRPr>
          </a:p>
        </p:txBody>
      </p:sp>
      <p:cxnSp>
        <p:nvCxnSpPr>
          <p:cNvPr id="12" name="直接连接符 11"/>
          <p:cNvCxnSpPr/>
          <p:nvPr/>
        </p:nvCxnSpPr>
        <p:spPr>
          <a:xfrm flipV="1">
            <a:off x="4004613" y="1636531"/>
            <a:ext cx="0" cy="1925464"/>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686556" y="3191350"/>
            <a:ext cx="902885" cy="246221"/>
          </a:xfrm>
          <a:prstGeom prst="rect">
            <a:avLst/>
          </a:prstGeom>
          <a:noFill/>
        </p:spPr>
        <p:txBody>
          <a:bodyPr wrap="square" lIns="0" tIns="0" rIns="0" bIns="0" rtlCol="0">
            <a:spAutoFit/>
          </a:bodyPr>
          <a:lstStyle/>
          <a:p>
            <a:r>
              <a:rPr lang="en-US" altLang="zh-CN" sz="1600" dirty="0">
                <a:solidFill>
                  <a:schemeClr val="bg1">
                    <a:lumMod val="50000"/>
                  </a:schemeClr>
                </a:solidFill>
                <a:latin typeface="微软雅黑" pitchFamily="34" charset="-122"/>
                <a:ea typeface="微软雅黑" pitchFamily="34" charset="-122"/>
              </a:rPr>
              <a:t>PART 04</a:t>
            </a:r>
            <a:endParaRPr lang="zh-CN" altLang="en-US" sz="1600" dirty="0">
              <a:solidFill>
                <a:schemeClr val="bg1">
                  <a:lumMod val="50000"/>
                </a:schemeClr>
              </a:solidFill>
              <a:latin typeface="微软雅黑" pitchFamily="34" charset="-122"/>
              <a:ea typeface="微软雅黑" pitchFamily="34" charset="-122"/>
            </a:endParaRPr>
          </a:p>
        </p:txBody>
      </p:sp>
      <p:grpSp>
        <p:nvGrpSpPr>
          <p:cNvPr id="15" name="组合 14"/>
          <p:cNvGrpSpPr/>
          <p:nvPr/>
        </p:nvGrpSpPr>
        <p:grpSpPr>
          <a:xfrm>
            <a:off x="2492381" y="1822461"/>
            <a:ext cx="1197227" cy="1197822"/>
            <a:chOff x="1068965" y="491752"/>
            <a:chExt cx="1197175" cy="1197175"/>
          </a:xfrm>
        </p:grpSpPr>
        <p:grpSp>
          <p:nvGrpSpPr>
            <p:cNvPr id="18" name="组合 17"/>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KSO_Shape"/>
            <p:cNvSpPr>
              <a:spLocks/>
            </p:cNvSpPr>
            <p:nvPr/>
          </p:nvSpPr>
          <p:spPr bwMode="auto">
            <a:xfrm>
              <a:off x="1288029" y="829734"/>
              <a:ext cx="759046" cy="52120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C00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lt"/>
                <a:ea typeface="+mn-ea"/>
              </a:endParaRPr>
            </a:p>
          </p:txBody>
        </p:sp>
      </p:grpSp>
    </p:spTree>
    <p:extLst>
      <p:ext uri="{BB962C8B-B14F-4D97-AF65-F5344CB8AC3E}">
        <p14:creationId xmlns:p14="http://schemas.microsoft.com/office/powerpoint/2010/main" val="14175464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5000" fill="hold" nodeType="withEffect" p14:presetBounceEnd="55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55000">
                                          <p:cBhvr additive="base">
                                            <p:cTn id="7" dur="1500" fill="hold"/>
                                            <p:tgtEl>
                                              <p:spTgt spid="15"/>
                                            </p:tgtEl>
                                            <p:attrNameLst>
                                              <p:attrName>ppt_x</p:attrName>
                                            </p:attrNameLst>
                                          </p:cBhvr>
                                          <p:tavLst>
                                            <p:tav tm="0">
                                              <p:val>
                                                <p:strVal val="0-#ppt_w/2"/>
                                              </p:val>
                                            </p:tav>
                                            <p:tav tm="100000">
                                              <p:val>
                                                <p:strVal val="#ppt_x"/>
                                              </p:val>
                                            </p:tav>
                                          </p:tavLst>
                                        </p:anim>
                                        <p:anim calcmode="lin" valueType="num" p14:bounceEnd="55000">
                                          <p:cBhvr additive="base">
                                            <p:cTn id="8" dur="1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2000"/>
                                </p:stCondLst>
                                <p:childTnLst>
                                  <p:par>
                                    <p:cTn id="14" presetID="12" presetClass="entr" presetSubtype="8"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ppt_x</p:attrName>
                                            </p:attrNameLst>
                                          </p:cBhvr>
                                          <p:tavLst>
                                            <p:tav tm="0">
                                              <p:val>
                                                <p:strVal val="#ppt_x-#ppt_w*1.125000"/>
                                              </p:val>
                                            </p:tav>
                                            <p:tav tm="100000">
                                              <p:val>
                                                <p:strVal val="#ppt_x"/>
                                              </p:val>
                                            </p:tav>
                                          </p:tavLst>
                                        </p:anim>
                                        <p:animEffect transition="in" filter="wipe(right)">
                                          <p:cBhvr>
                                            <p:cTn id="17" dur="500"/>
                                            <p:tgtEl>
                                              <p:spTgt spid="11"/>
                                            </p:tgtEl>
                                          </p:cBhvr>
                                        </p:animEffect>
                                      </p:childTnLst>
                                    </p:cTn>
                                  </p:par>
                                </p:childTnLst>
                              </p:cTn>
                            </p:par>
                            <p:par>
                              <p:cTn id="18" fill="hold">
                                <p:stCondLst>
                                  <p:cond delay="2500"/>
                                </p:stCondLst>
                                <p:childTnLst>
                                  <p:par>
                                    <p:cTn id="19" presetID="47"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5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0-#ppt_w/2"/>
                                              </p:val>
                                            </p:tav>
                                            <p:tav tm="100000">
                                              <p:val>
                                                <p:strVal val="#ppt_x"/>
                                              </p:val>
                                            </p:tav>
                                          </p:tavLst>
                                        </p:anim>
                                        <p:anim calcmode="lin" valueType="num">
                                          <p:cBhvr additive="base">
                                            <p:cTn id="8" dur="1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2000"/>
                                </p:stCondLst>
                                <p:childTnLst>
                                  <p:par>
                                    <p:cTn id="14" presetID="12" presetClass="entr" presetSubtype="8"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ppt_x</p:attrName>
                                            </p:attrNameLst>
                                          </p:cBhvr>
                                          <p:tavLst>
                                            <p:tav tm="0">
                                              <p:val>
                                                <p:strVal val="#ppt_x-#ppt_w*1.125000"/>
                                              </p:val>
                                            </p:tav>
                                            <p:tav tm="100000">
                                              <p:val>
                                                <p:strVal val="#ppt_x"/>
                                              </p:val>
                                            </p:tav>
                                          </p:tavLst>
                                        </p:anim>
                                        <p:animEffect transition="in" filter="wipe(right)">
                                          <p:cBhvr>
                                            <p:cTn id="17" dur="500"/>
                                            <p:tgtEl>
                                              <p:spTgt spid="11"/>
                                            </p:tgtEl>
                                          </p:cBhvr>
                                        </p:animEffect>
                                      </p:childTnLst>
                                    </p:cTn>
                                  </p:par>
                                </p:childTnLst>
                              </p:cTn>
                            </p:par>
                            <p:par>
                              <p:cTn id="18" fill="hold">
                                <p:stCondLst>
                                  <p:cond delay="2500"/>
                                </p:stCondLst>
                                <p:childTnLst>
                                  <p:par>
                                    <p:cTn id="19" presetID="47"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组合 138"/>
          <p:cNvGrpSpPr/>
          <p:nvPr/>
        </p:nvGrpSpPr>
        <p:grpSpPr>
          <a:xfrm>
            <a:off x="3041650" y="1458225"/>
            <a:ext cx="3060700" cy="3059413"/>
            <a:chOff x="3041650" y="1458225"/>
            <a:chExt cx="3060700" cy="3059413"/>
          </a:xfrm>
        </p:grpSpPr>
        <p:sp>
          <p:nvSpPr>
            <p:cNvPr id="140" name="Freeform 6"/>
            <p:cNvSpPr>
              <a:spLocks noEditPoints="1"/>
            </p:cNvSpPr>
            <p:nvPr/>
          </p:nvSpPr>
          <p:spPr bwMode="auto">
            <a:xfrm>
              <a:off x="3041650" y="1458225"/>
              <a:ext cx="3060700" cy="3059413"/>
            </a:xfrm>
            <a:custGeom>
              <a:avLst/>
              <a:gdLst>
                <a:gd name="T0" fmla="*/ 2847924 w 935"/>
                <a:gd name="T1" fmla="*/ 1988209 h 935"/>
                <a:gd name="T2" fmla="*/ 2847924 w 935"/>
                <a:gd name="T3" fmla="*/ 1988209 h 935"/>
                <a:gd name="T4" fmla="*/ 2638422 w 935"/>
                <a:gd name="T5" fmla="*/ 1530398 h 935"/>
                <a:gd name="T6" fmla="*/ 2847924 w 935"/>
                <a:gd name="T7" fmla="*/ 1069316 h 935"/>
                <a:gd name="T8" fmla="*/ 2847924 w 935"/>
                <a:gd name="T9" fmla="*/ 1069316 h 935"/>
                <a:gd name="T10" fmla="*/ 3060700 w 935"/>
                <a:gd name="T11" fmla="*/ 608235 h 935"/>
                <a:gd name="T12" fmla="*/ 2455107 w 935"/>
                <a:gd name="T13" fmla="*/ 0 h 935"/>
                <a:gd name="T14" fmla="*/ 1990273 w 935"/>
                <a:gd name="T15" fmla="*/ 212555 h 935"/>
                <a:gd name="T16" fmla="*/ 1990273 w 935"/>
                <a:gd name="T17" fmla="*/ 212555 h 935"/>
                <a:gd name="T18" fmla="*/ 1531987 w 935"/>
                <a:gd name="T19" fmla="*/ 421840 h 935"/>
                <a:gd name="T20" fmla="*/ 1073700 w 935"/>
                <a:gd name="T21" fmla="*/ 212555 h 935"/>
                <a:gd name="T22" fmla="*/ 1073700 w 935"/>
                <a:gd name="T23" fmla="*/ 212555 h 935"/>
                <a:gd name="T24" fmla="*/ 608867 w 935"/>
                <a:gd name="T25" fmla="*/ 0 h 935"/>
                <a:gd name="T26" fmla="*/ 0 w 935"/>
                <a:gd name="T27" fmla="*/ 608235 h 935"/>
                <a:gd name="T28" fmla="*/ 216049 w 935"/>
                <a:gd name="T29" fmla="*/ 1069316 h 935"/>
                <a:gd name="T30" fmla="*/ 216049 w 935"/>
                <a:gd name="T31" fmla="*/ 1069316 h 935"/>
                <a:gd name="T32" fmla="*/ 425552 w 935"/>
                <a:gd name="T33" fmla="*/ 1530398 h 935"/>
                <a:gd name="T34" fmla="*/ 216049 w 935"/>
                <a:gd name="T35" fmla="*/ 1988209 h 935"/>
                <a:gd name="T36" fmla="*/ 216049 w 935"/>
                <a:gd name="T37" fmla="*/ 1988209 h 935"/>
                <a:gd name="T38" fmla="*/ 0 w 935"/>
                <a:gd name="T39" fmla="*/ 2449290 h 935"/>
                <a:gd name="T40" fmla="*/ 608867 w 935"/>
                <a:gd name="T41" fmla="*/ 3057525 h 935"/>
                <a:gd name="T42" fmla="*/ 1073700 w 935"/>
                <a:gd name="T43" fmla="*/ 2844970 h 935"/>
                <a:gd name="T44" fmla="*/ 1073700 w 935"/>
                <a:gd name="T45" fmla="*/ 2844970 h 935"/>
                <a:gd name="T46" fmla="*/ 1531987 w 935"/>
                <a:gd name="T47" fmla="*/ 2635685 h 935"/>
                <a:gd name="T48" fmla="*/ 1990273 w 935"/>
                <a:gd name="T49" fmla="*/ 2844970 h 935"/>
                <a:gd name="T50" fmla="*/ 1990273 w 935"/>
                <a:gd name="T51" fmla="*/ 2844970 h 935"/>
                <a:gd name="T52" fmla="*/ 2455107 w 935"/>
                <a:gd name="T53" fmla="*/ 3057525 h 935"/>
                <a:gd name="T54" fmla="*/ 3060700 w 935"/>
                <a:gd name="T55" fmla="*/ 2449290 h 935"/>
                <a:gd name="T56" fmla="*/ 2847924 w 935"/>
                <a:gd name="T57" fmla="*/ 1988209 h 935"/>
                <a:gd name="T58" fmla="*/ 1531987 w 935"/>
                <a:gd name="T59" fmla="*/ 2226925 h 935"/>
                <a:gd name="T60" fmla="*/ 834736 w 935"/>
                <a:gd name="T61" fmla="*/ 1530398 h 935"/>
                <a:gd name="T62" fmla="*/ 1531987 w 935"/>
                <a:gd name="T63" fmla="*/ 833870 h 935"/>
                <a:gd name="T64" fmla="*/ 2229237 w 935"/>
                <a:gd name="T65" fmla="*/ 1530398 h 935"/>
                <a:gd name="T66" fmla="*/ 1531987 w 935"/>
                <a:gd name="T67" fmla="*/ 2226925 h 93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935" h="935">
                  <a:moveTo>
                    <a:pt x="870" y="608"/>
                  </a:moveTo>
                  <a:cubicBezTo>
                    <a:pt x="870" y="608"/>
                    <a:pt x="870" y="608"/>
                    <a:pt x="870" y="608"/>
                  </a:cubicBezTo>
                  <a:cubicBezTo>
                    <a:pt x="831" y="574"/>
                    <a:pt x="806" y="524"/>
                    <a:pt x="806" y="468"/>
                  </a:cubicBezTo>
                  <a:cubicBezTo>
                    <a:pt x="806" y="412"/>
                    <a:pt x="831" y="362"/>
                    <a:pt x="870" y="327"/>
                  </a:cubicBezTo>
                  <a:cubicBezTo>
                    <a:pt x="870" y="327"/>
                    <a:pt x="870" y="327"/>
                    <a:pt x="870" y="327"/>
                  </a:cubicBezTo>
                  <a:cubicBezTo>
                    <a:pt x="910" y="293"/>
                    <a:pt x="935" y="243"/>
                    <a:pt x="935" y="186"/>
                  </a:cubicBezTo>
                  <a:cubicBezTo>
                    <a:pt x="935" y="83"/>
                    <a:pt x="852" y="0"/>
                    <a:pt x="750" y="0"/>
                  </a:cubicBezTo>
                  <a:cubicBezTo>
                    <a:pt x="693" y="0"/>
                    <a:pt x="642" y="25"/>
                    <a:pt x="608" y="65"/>
                  </a:cubicBezTo>
                  <a:cubicBezTo>
                    <a:pt x="608" y="65"/>
                    <a:pt x="608" y="65"/>
                    <a:pt x="608" y="65"/>
                  </a:cubicBezTo>
                  <a:cubicBezTo>
                    <a:pt x="574" y="105"/>
                    <a:pt x="524" y="129"/>
                    <a:pt x="468" y="129"/>
                  </a:cubicBezTo>
                  <a:cubicBezTo>
                    <a:pt x="412" y="129"/>
                    <a:pt x="362" y="105"/>
                    <a:pt x="328" y="65"/>
                  </a:cubicBezTo>
                  <a:cubicBezTo>
                    <a:pt x="328" y="65"/>
                    <a:pt x="328" y="65"/>
                    <a:pt x="328" y="65"/>
                  </a:cubicBezTo>
                  <a:cubicBezTo>
                    <a:pt x="294" y="25"/>
                    <a:pt x="243" y="0"/>
                    <a:pt x="186" y="0"/>
                  </a:cubicBezTo>
                  <a:cubicBezTo>
                    <a:pt x="83" y="0"/>
                    <a:pt x="0" y="83"/>
                    <a:pt x="0" y="186"/>
                  </a:cubicBezTo>
                  <a:cubicBezTo>
                    <a:pt x="0" y="243"/>
                    <a:pt x="26" y="293"/>
                    <a:pt x="66" y="327"/>
                  </a:cubicBezTo>
                  <a:cubicBezTo>
                    <a:pt x="66" y="327"/>
                    <a:pt x="66" y="327"/>
                    <a:pt x="66" y="327"/>
                  </a:cubicBezTo>
                  <a:cubicBezTo>
                    <a:pt x="105" y="362"/>
                    <a:pt x="130" y="412"/>
                    <a:pt x="130" y="468"/>
                  </a:cubicBezTo>
                  <a:cubicBezTo>
                    <a:pt x="130" y="524"/>
                    <a:pt x="105" y="574"/>
                    <a:pt x="66" y="608"/>
                  </a:cubicBezTo>
                  <a:cubicBezTo>
                    <a:pt x="66" y="608"/>
                    <a:pt x="66" y="608"/>
                    <a:pt x="66" y="608"/>
                  </a:cubicBezTo>
                  <a:cubicBezTo>
                    <a:pt x="26" y="642"/>
                    <a:pt x="0" y="693"/>
                    <a:pt x="0" y="749"/>
                  </a:cubicBezTo>
                  <a:cubicBezTo>
                    <a:pt x="0" y="852"/>
                    <a:pt x="83" y="935"/>
                    <a:pt x="186" y="935"/>
                  </a:cubicBezTo>
                  <a:cubicBezTo>
                    <a:pt x="243" y="935"/>
                    <a:pt x="294" y="910"/>
                    <a:pt x="328" y="870"/>
                  </a:cubicBezTo>
                  <a:cubicBezTo>
                    <a:pt x="328" y="870"/>
                    <a:pt x="328" y="870"/>
                    <a:pt x="328" y="870"/>
                  </a:cubicBezTo>
                  <a:cubicBezTo>
                    <a:pt x="362" y="831"/>
                    <a:pt x="412" y="806"/>
                    <a:pt x="468" y="806"/>
                  </a:cubicBezTo>
                  <a:cubicBezTo>
                    <a:pt x="524" y="806"/>
                    <a:pt x="574" y="831"/>
                    <a:pt x="608" y="870"/>
                  </a:cubicBezTo>
                  <a:cubicBezTo>
                    <a:pt x="608" y="870"/>
                    <a:pt x="608" y="870"/>
                    <a:pt x="608" y="870"/>
                  </a:cubicBezTo>
                  <a:cubicBezTo>
                    <a:pt x="642" y="910"/>
                    <a:pt x="693" y="935"/>
                    <a:pt x="750" y="935"/>
                  </a:cubicBezTo>
                  <a:cubicBezTo>
                    <a:pt x="852" y="935"/>
                    <a:pt x="935" y="852"/>
                    <a:pt x="935" y="749"/>
                  </a:cubicBezTo>
                  <a:cubicBezTo>
                    <a:pt x="935" y="693"/>
                    <a:pt x="910" y="642"/>
                    <a:pt x="870" y="608"/>
                  </a:cubicBezTo>
                  <a:close/>
                  <a:moveTo>
                    <a:pt x="468" y="681"/>
                  </a:moveTo>
                  <a:cubicBezTo>
                    <a:pt x="350" y="681"/>
                    <a:pt x="255" y="585"/>
                    <a:pt x="255" y="468"/>
                  </a:cubicBezTo>
                  <a:cubicBezTo>
                    <a:pt x="255" y="350"/>
                    <a:pt x="350" y="255"/>
                    <a:pt x="468" y="255"/>
                  </a:cubicBezTo>
                  <a:cubicBezTo>
                    <a:pt x="585" y="255"/>
                    <a:pt x="681" y="350"/>
                    <a:pt x="681" y="468"/>
                  </a:cubicBezTo>
                  <a:cubicBezTo>
                    <a:pt x="681" y="585"/>
                    <a:pt x="585" y="681"/>
                    <a:pt x="468" y="681"/>
                  </a:cubicBezTo>
                  <a:close/>
                </a:path>
              </a:pathLst>
            </a:custGeom>
            <a:solidFill>
              <a:srgbClr val="000000">
                <a:alpha val="9804"/>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 name="Oval 7"/>
            <p:cNvSpPr>
              <a:spLocks noChangeArrowheads="1"/>
            </p:cNvSpPr>
            <p:nvPr/>
          </p:nvSpPr>
          <p:spPr bwMode="auto">
            <a:xfrm>
              <a:off x="5052739" y="3475595"/>
              <a:ext cx="887413" cy="886372"/>
            </a:xfrm>
            <a:prstGeom prst="ellipse">
              <a:avLst/>
            </a:prstGeom>
            <a:solidFill>
              <a:srgbClr val="C00000"/>
            </a:solidFill>
            <a:ln>
              <a:noFill/>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endParaRPr lang="zh-CN" altLang="en-US"/>
            </a:p>
          </p:txBody>
        </p:sp>
        <p:sp>
          <p:nvSpPr>
            <p:cNvPr id="143" name="Oval 8"/>
            <p:cNvSpPr>
              <a:spLocks noChangeArrowheads="1"/>
            </p:cNvSpPr>
            <p:nvPr/>
          </p:nvSpPr>
          <p:spPr bwMode="auto">
            <a:xfrm>
              <a:off x="3120046" y="1632958"/>
              <a:ext cx="884237" cy="883195"/>
            </a:xfrm>
            <a:prstGeom prst="ellipse">
              <a:avLst/>
            </a:prstGeom>
            <a:solidFill>
              <a:srgbClr val="C00000"/>
            </a:solidFill>
            <a:ln>
              <a:noFill/>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endParaRPr lang="zh-CN" altLang="en-US"/>
            </a:p>
          </p:txBody>
        </p:sp>
        <p:sp>
          <p:nvSpPr>
            <p:cNvPr id="144" name="Oval 9"/>
            <p:cNvSpPr>
              <a:spLocks noChangeArrowheads="1"/>
            </p:cNvSpPr>
            <p:nvPr/>
          </p:nvSpPr>
          <p:spPr bwMode="auto">
            <a:xfrm>
              <a:off x="5052739" y="1632958"/>
              <a:ext cx="887413" cy="883195"/>
            </a:xfrm>
            <a:prstGeom prst="ellipse">
              <a:avLst/>
            </a:prstGeom>
            <a:solidFill>
              <a:srgbClr val="C00000"/>
            </a:solidFill>
            <a:ln>
              <a:noFill/>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endParaRPr lang="zh-CN" altLang="en-US"/>
            </a:p>
          </p:txBody>
        </p:sp>
        <p:sp>
          <p:nvSpPr>
            <p:cNvPr id="145" name="Oval 10"/>
            <p:cNvSpPr>
              <a:spLocks noChangeArrowheads="1"/>
            </p:cNvSpPr>
            <p:nvPr/>
          </p:nvSpPr>
          <p:spPr bwMode="auto">
            <a:xfrm>
              <a:off x="3208339" y="3475595"/>
              <a:ext cx="884237" cy="886372"/>
            </a:xfrm>
            <a:prstGeom prst="ellipse">
              <a:avLst/>
            </a:prstGeom>
            <a:solidFill>
              <a:srgbClr val="C00000"/>
            </a:solidFill>
            <a:ln>
              <a:noFill/>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endParaRPr lang="zh-CN" altLang="en-US"/>
            </a:p>
          </p:txBody>
        </p:sp>
        <p:sp>
          <p:nvSpPr>
            <p:cNvPr id="146" name="Text Box 11"/>
            <p:cNvSpPr txBox="1">
              <a:spLocks noChangeArrowheads="1"/>
            </p:cNvSpPr>
            <p:nvPr/>
          </p:nvSpPr>
          <p:spPr bwMode="auto">
            <a:xfrm>
              <a:off x="3351820" y="1826753"/>
              <a:ext cx="420688" cy="519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zh-CN" sz="2800" b="1" dirty="0">
                  <a:solidFill>
                    <a:schemeClr val="bg1"/>
                  </a:solidFill>
                </a:rPr>
                <a:t>S</a:t>
              </a:r>
            </a:p>
          </p:txBody>
        </p:sp>
        <p:sp>
          <p:nvSpPr>
            <p:cNvPr id="210" name="Text Box 12"/>
            <p:cNvSpPr txBox="1">
              <a:spLocks noChangeArrowheads="1"/>
            </p:cNvSpPr>
            <p:nvPr/>
          </p:nvSpPr>
          <p:spPr bwMode="auto">
            <a:xfrm>
              <a:off x="5266258" y="1783864"/>
              <a:ext cx="460375" cy="519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zh-CN" sz="2800" b="1" dirty="0">
                  <a:solidFill>
                    <a:schemeClr val="bg1"/>
                  </a:solidFill>
                </a:rPr>
                <a:t>w</a:t>
              </a:r>
            </a:p>
          </p:txBody>
        </p:sp>
        <p:sp>
          <p:nvSpPr>
            <p:cNvPr id="211" name="Text Box 13"/>
            <p:cNvSpPr txBox="1">
              <a:spLocks noChangeArrowheads="1"/>
            </p:cNvSpPr>
            <p:nvPr/>
          </p:nvSpPr>
          <p:spPr bwMode="auto">
            <a:xfrm>
              <a:off x="3420270" y="3656682"/>
              <a:ext cx="460375" cy="519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zh-CN" sz="2800" b="1" dirty="0">
                  <a:solidFill>
                    <a:schemeClr val="bg1"/>
                  </a:solidFill>
                </a:rPr>
                <a:t>O</a:t>
              </a:r>
            </a:p>
          </p:txBody>
        </p:sp>
        <p:sp>
          <p:nvSpPr>
            <p:cNvPr id="212" name="Text Box 14"/>
            <p:cNvSpPr txBox="1">
              <a:spLocks noChangeArrowheads="1"/>
            </p:cNvSpPr>
            <p:nvPr/>
          </p:nvSpPr>
          <p:spPr bwMode="auto">
            <a:xfrm>
              <a:off x="5295626" y="3656682"/>
              <a:ext cx="401638" cy="519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zh-CN" sz="2800" b="1" dirty="0">
                  <a:solidFill>
                    <a:schemeClr val="bg1"/>
                  </a:solidFill>
                </a:rPr>
                <a:t>T</a:t>
              </a:r>
            </a:p>
          </p:txBody>
        </p:sp>
      </p:grpSp>
      <p:grpSp>
        <p:nvGrpSpPr>
          <p:cNvPr id="213" name="Group 15"/>
          <p:cNvGrpSpPr>
            <a:grpSpLocks/>
          </p:cNvGrpSpPr>
          <p:nvPr/>
        </p:nvGrpSpPr>
        <p:grpSpPr bwMode="auto">
          <a:xfrm>
            <a:off x="6292851" y="3761522"/>
            <a:ext cx="219075" cy="219210"/>
            <a:chOff x="0" y="0"/>
            <a:chExt cx="205" cy="206"/>
          </a:xfrm>
          <a:solidFill>
            <a:srgbClr val="C00000"/>
          </a:solidFill>
        </p:grpSpPr>
        <p:sp>
          <p:nvSpPr>
            <p:cNvPr id="214" name="Freeform 16"/>
            <p:cNvSpPr>
              <a:spLocks noEditPoints="1"/>
            </p:cNvSpPr>
            <p:nvPr/>
          </p:nvSpPr>
          <p:spPr bwMode="auto">
            <a:xfrm>
              <a:off x="0" y="0"/>
              <a:ext cx="205" cy="206"/>
            </a:xfrm>
            <a:custGeom>
              <a:avLst/>
              <a:gdLst>
                <a:gd name="T0" fmla="*/ 103 w 140"/>
                <a:gd name="T1" fmla="*/ 0 h 140"/>
                <a:gd name="T2" fmla="*/ 0 w 140"/>
                <a:gd name="T3" fmla="*/ 103 h 140"/>
                <a:gd name="T4" fmla="*/ 103 w 140"/>
                <a:gd name="T5" fmla="*/ 206 h 140"/>
                <a:gd name="T6" fmla="*/ 205 w 140"/>
                <a:gd name="T7" fmla="*/ 103 h 140"/>
                <a:gd name="T8" fmla="*/ 103 w 140"/>
                <a:gd name="T9" fmla="*/ 0 h 140"/>
                <a:gd name="T10" fmla="*/ 103 w 140"/>
                <a:gd name="T11" fmla="*/ 188 h 140"/>
                <a:gd name="T12" fmla="*/ 18 w 140"/>
                <a:gd name="T13" fmla="*/ 103 h 140"/>
                <a:gd name="T14" fmla="*/ 103 w 140"/>
                <a:gd name="T15" fmla="*/ 18 h 140"/>
                <a:gd name="T16" fmla="*/ 187 w 140"/>
                <a:gd name="T17" fmla="*/ 103 h 140"/>
                <a:gd name="T18" fmla="*/ 103 w 140"/>
                <a:gd name="T19" fmla="*/ 188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0" h="140">
                  <a:moveTo>
                    <a:pt x="70" y="0"/>
                  </a:moveTo>
                  <a:cubicBezTo>
                    <a:pt x="32" y="0"/>
                    <a:pt x="0" y="32"/>
                    <a:pt x="0" y="70"/>
                  </a:cubicBezTo>
                  <a:cubicBezTo>
                    <a:pt x="0" y="109"/>
                    <a:pt x="32" y="140"/>
                    <a:pt x="70" y="140"/>
                  </a:cubicBezTo>
                  <a:cubicBezTo>
                    <a:pt x="109" y="140"/>
                    <a:pt x="140" y="109"/>
                    <a:pt x="140" y="70"/>
                  </a:cubicBezTo>
                  <a:cubicBezTo>
                    <a:pt x="140" y="32"/>
                    <a:pt x="109" y="0"/>
                    <a:pt x="70" y="0"/>
                  </a:cubicBezTo>
                  <a:close/>
                  <a:moveTo>
                    <a:pt x="70" y="128"/>
                  </a:moveTo>
                  <a:cubicBezTo>
                    <a:pt x="38" y="128"/>
                    <a:pt x="12" y="102"/>
                    <a:pt x="12" y="70"/>
                  </a:cubicBezTo>
                  <a:cubicBezTo>
                    <a:pt x="12" y="38"/>
                    <a:pt x="38" y="12"/>
                    <a:pt x="70" y="12"/>
                  </a:cubicBezTo>
                  <a:cubicBezTo>
                    <a:pt x="102" y="12"/>
                    <a:pt x="128" y="38"/>
                    <a:pt x="128" y="70"/>
                  </a:cubicBezTo>
                  <a:cubicBezTo>
                    <a:pt x="128" y="102"/>
                    <a:pt x="102" y="128"/>
                    <a:pt x="7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 name="Freeform 17"/>
            <p:cNvSpPr>
              <a:spLocks/>
            </p:cNvSpPr>
            <p:nvPr/>
          </p:nvSpPr>
          <p:spPr bwMode="auto">
            <a:xfrm>
              <a:off x="60" y="60"/>
              <a:ext cx="87" cy="86"/>
            </a:xfrm>
            <a:custGeom>
              <a:avLst/>
              <a:gdLst>
                <a:gd name="T0" fmla="*/ 83 w 59"/>
                <a:gd name="T1" fmla="*/ 3 h 58"/>
                <a:gd name="T2" fmla="*/ 71 w 59"/>
                <a:gd name="T3" fmla="*/ 3 h 58"/>
                <a:gd name="T4" fmla="*/ 43 w 59"/>
                <a:gd name="T5" fmla="*/ 31 h 58"/>
                <a:gd name="T6" fmla="*/ 16 w 59"/>
                <a:gd name="T7" fmla="*/ 3 h 58"/>
                <a:gd name="T8" fmla="*/ 3 w 59"/>
                <a:gd name="T9" fmla="*/ 3 h 58"/>
                <a:gd name="T10" fmla="*/ 3 w 59"/>
                <a:gd name="T11" fmla="*/ 16 h 58"/>
                <a:gd name="T12" fmla="*/ 31 w 59"/>
                <a:gd name="T13" fmla="*/ 43 h 58"/>
                <a:gd name="T14" fmla="*/ 3 w 59"/>
                <a:gd name="T15" fmla="*/ 71 h 58"/>
                <a:gd name="T16" fmla="*/ 3 w 59"/>
                <a:gd name="T17" fmla="*/ 83 h 58"/>
                <a:gd name="T18" fmla="*/ 10 w 59"/>
                <a:gd name="T19" fmla="*/ 86 h 58"/>
                <a:gd name="T20" fmla="*/ 16 w 59"/>
                <a:gd name="T21" fmla="*/ 83 h 58"/>
                <a:gd name="T22" fmla="*/ 43 w 59"/>
                <a:gd name="T23" fmla="*/ 56 h 58"/>
                <a:gd name="T24" fmla="*/ 71 w 59"/>
                <a:gd name="T25" fmla="*/ 83 h 58"/>
                <a:gd name="T26" fmla="*/ 77 w 59"/>
                <a:gd name="T27" fmla="*/ 86 h 58"/>
                <a:gd name="T28" fmla="*/ 83 w 59"/>
                <a:gd name="T29" fmla="*/ 83 h 58"/>
                <a:gd name="T30" fmla="*/ 83 w 59"/>
                <a:gd name="T31" fmla="*/ 71 h 58"/>
                <a:gd name="T32" fmla="*/ 56 w 59"/>
                <a:gd name="T33" fmla="*/ 43 h 58"/>
                <a:gd name="T34" fmla="*/ 83 w 59"/>
                <a:gd name="T35" fmla="*/ 16 h 58"/>
                <a:gd name="T36" fmla="*/ 83 w 59"/>
                <a:gd name="T37" fmla="*/ 3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58">
                  <a:moveTo>
                    <a:pt x="56" y="2"/>
                  </a:moveTo>
                  <a:cubicBezTo>
                    <a:pt x="54" y="0"/>
                    <a:pt x="50" y="0"/>
                    <a:pt x="48" y="2"/>
                  </a:cubicBezTo>
                  <a:cubicBezTo>
                    <a:pt x="29" y="21"/>
                    <a:pt x="29" y="21"/>
                    <a:pt x="29" y="21"/>
                  </a:cubicBezTo>
                  <a:cubicBezTo>
                    <a:pt x="11" y="2"/>
                    <a:pt x="11" y="2"/>
                    <a:pt x="11" y="2"/>
                  </a:cubicBezTo>
                  <a:cubicBezTo>
                    <a:pt x="8" y="0"/>
                    <a:pt x="5" y="0"/>
                    <a:pt x="2" y="2"/>
                  </a:cubicBezTo>
                  <a:cubicBezTo>
                    <a:pt x="0" y="5"/>
                    <a:pt x="0" y="8"/>
                    <a:pt x="2" y="11"/>
                  </a:cubicBezTo>
                  <a:cubicBezTo>
                    <a:pt x="21" y="29"/>
                    <a:pt x="21" y="29"/>
                    <a:pt x="21" y="29"/>
                  </a:cubicBezTo>
                  <a:cubicBezTo>
                    <a:pt x="2" y="48"/>
                    <a:pt x="2" y="48"/>
                    <a:pt x="2" y="48"/>
                  </a:cubicBezTo>
                  <a:cubicBezTo>
                    <a:pt x="0" y="50"/>
                    <a:pt x="0" y="54"/>
                    <a:pt x="2" y="56"/>
                  </a:cubicBezTo>
                  <a:cubicBezTo>
                    <a:pt x="3" y="58"/>
                    <a:pt x="5" y="58"/>
                    <a:pt x="7" y="58"/>
                  </a:cubicBezTo>
                  <a:cubicBezTo>
                    <a:pt x="8" y="58"/>
                    <a:pt x="10" y="58"/>
                    <a:pt x="11" y="56"/>
                  </a:cubicBezTo>
                  <a:cubicBezTo>
                    <a:pt x="29" y="38"/>
                    <a:pt x="29" y="38"/>
                    <a:pt x="29" y="38"/>
                  </a:cubicBezTo>
                  <a:cubicBezTo>
                    <a:pt x="48" y="56"/>
                    <a:pt x="48" y="56"/>
                    <a:pt x="48" y="56"/>
                  </a:cubicBezTo>
                  <a:cubicBezTo>
                    <a:pt x="49" y="58"/>
                    <a:pt x="51" y="58"/>
                    <a:pt x="52" y="58"/>
                  </a:cubicBezTo>
                  <a:cubicBezTo>
                    <a:pt x="54" y="58"/>
                    <a:pt x="55" y="58"/>
                    <a:pt x="56" y="56"/>
                  </a:cubicBezTo>
                  <a:cubicBezTo>
                    <a:pt x="59" y="54"/>
                    <a:pt x="59" y="50"/>
                    <a:pt x="56" y="48"/>
                  </a:cubicBezTo>
                  <a:cubicBezTo>
                    <a:pt x="38" y="29"/>
                    <a:pt x="38" y="29"/>
                    <a:pt x="38" y="29"/>
                  </a:cubicBezTo>
                  <a:cubicBezTo>
                    <a:pt x="56" y="11"/>
                    <a:pt x="56" y="11"/>
                    <a:pt x="56" y="11"/>
                  </a:cubicBezTo>
                  <a:cubicBezTo>
                    <a:pt x="59" y="8"/>
                    <a:pt x="59" y="5"/>
                    <a:pt x="5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 name="Freeform 18"/>
            <p:cNvSpPr>
              <a:spLocks noEditPoints="1"/>
            </p:cNvSpPr>
            <p:nvPr/>
          </p:nvSpPr>
          <p:spPr bwMode="auto">
            <a:xfrm>
              <a:off x="0" y="0"/>
              <a:ext cx="205" cy="206"/>
            </a:xfrm>
            <a:custGeom>
              <a:avLst/>
              <a:gdLst>
                <a:gd name="T0" fmla="*/ 103 w 140"/>
                <a:gd name="T1" fmla="*/ 0 h 140"/>
                <a:gd name="T2" fmla="*/ 0 w 140"/>
                <a:gd name="T3" fmla="*/ 103 h 140"/>
                <a:gd name="T4" fmla="*/ 103 w 140"/>
                <a:gd name="T5" fmla="*/ 206 h 140"/>
                <a:gd name="T6" fmla="*/ 205 w 140"/>
                <a:gd name="T7" fmla="*/ 103 h 140"/>
                <a:gd name="T8" fmla="*/ 103 w 140"/>
                <a:gd name="T9" fmla="*/ 0 h 140"/>
                <a:gd name="T10" fmla="*/ 103 w 140"/>
                <a:gd name="T11" fmla="*/ 188 h 140"/>
                <a:gd name="T12" fmla="*/ 18 w 140"/>
                <a:gd name="T13" fmla="*/ 103 h 140"/>
                <a:gd name="T14" fmla="*/ 103 w 140"/>
                <a:gd name="T15" fmla="*/ 18 h 140"/>
                <a:gd name="T16" fmla="*/ 187 w 140"/>
                <a:gd name="T17" fmla="*/ 103 h 140"/>
                <a:gd name="T18" fmla="*/ 103 w 140"/>
                <a:gd name="T19" fmla="*/ 188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0" h="140">
                  <a:moveTo>
                    <a:pt x="70" y="0"/>
                  </a:moveTo>
                  <a:cubicBezTo>
                    <a:pt x="32" y="0"/>
                    <a:pt x="0" y="32"/>
                    <a:pt x="0" y="70"/>
                  </a:cubicBezTo>
                  <a:cubicBezTo>
                    <a:pt x="0" y="109"/>
                    <a:pt x="32" y="140"/>
                    <a:pt x="70" y="140"/>
                  </a:cubicBezTo>
                  <a:cubicBezTo>
                    <a:pt x="109" y="140"/>
                    <a:pt x="140" y="109"/>
                    <a:pt x="140" y="70"/>
                  </a:cubicBezTo>
                  <a:cubicBezTo>
                    <a:pt x="140" y="32"/>
                    <a:pt x="109" y="0"/>
                    <a:pt x="70" y="0"/>
                  </a:cubicBezTo>
                  <a:close/>
                  <a:moveTo>
                    <a:pt x="70" y="128"/>
                  </a:moveTo>
                  <a:cubicBezTo>
                    <a:pt x="38" y="128"/>
                    <a:pt x="12" y="102"/>
                    <a:pt x="12" y="70"/>
                  </a:cubicBezTo>
                  <a:cubicBezTo>
                    <a:pt x="12" y="38"/>
                    <a:pt x="38" y="12"/>
                    <a:pt x="70" y="12"/>
                  </a:cubicBezTo>
                  <a:cubicBezTo>
                    <a:pt x="102" y="12"/>
                    <a:pt x="128" y="38"/>
                    <a:pt x="128" y="70"/>
                  </a:cubicBezTo>
                  <a:cubicBezTo>
                    <a:pt x="128" y="102"/>
                    <a:pt x="102" y="128"/>
                    <a:pt x="7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 name="Freeform 19"/>
            <p:cNvSpPr>
              <a:spLocks/>
            </p:cNvSpPr>
            <p:nvPr/>
          </p:nvSpPr>
          <p:spPr bwMode="auto">
            <a:xfrm>
              <a:off x="60" y="60"/>
              <a:ext cx="87" cy="86"/>
            </a:xfrm>
            <a:custGeom>
              <a:avLst/>
              <a:gdLst>
                <a:gd name="T0" fmla="*/ 83 w 59"/>
                <a:gd name="T1" fmla="*/ 3 h 58"/>
                <a:gd name="T2" fmla="*/ 71 w 59"/>
                <a:gd name="T3" fmla="*/ 3 h 58"/>
                <a:gd name="T4" fmla="*/ 43 w 59"/>
                <a:gd name="T5" fmla="*/ 31 h 58"/>
                <a:gd name="T6" fmla="*/ 16 w 59"/>
                <a:gd name="T7" fmla="*/ 3 h 58"/>
                <a:gd name="T8" fmla="*/ 3 w 59"/>
                <a:gd name="T9" fmla="*/ 3 h 58"/>
                <a:gd name="T10" fmla="*/ 3 w 59"/>
                <a:gd name="T11" fmla="*/ 16 h 58"/>
                <a:gd name="T12" fmla="*/ 31 w 59"/>
                <a:gd name="T13" fmla="*/ 43 h 58"/>
                <a:gd name="T14" fmla="*/ 3 w 59"/>
                <a:gd name="T15" fmla="*/ 71 h 58"/>
                <a:gd name="T16" fmla="*/ 3 w 59"/>
                <a:gd name="T17" fmla="*/ 83 h 58"/>
                <a:gd name="T18" fmla="*/ 10 w 59"/>
                <a:gd name="T19" fmla="*/ 86 h 58"/>
                <a:gd name="T20" fmla="*/ 16 w 59"/>
                <a:gd name="T21" fmla="*/ 83 h 58"/>
                <a:gd name="T22" fmla="*/ 43 w 59"/>
                <a:gd name="T23" fmla="*/ 56 h 58"/>
                <a:gd name="T24" fmla="*/ 71 w 59"/>
                <a:gd name="T25" fmla="*/ 83 h 58"/>
                <a:gd name="T26" fmla="*/ 77 w 59"/>
                <a:gd name="T27" fmla="*/ 86 h 58"/>
                <a:gd name="T28" fmla="*/ 83 w 59"/>
                <a:gd name="T29" fmla="*/ 83 h 58"/>
                <a:gd name="T30" fmla="*/ 83 w 59"/>
                <a:gd name="T31" fmla="*/ 71 h 58"/>
                <a:gd name="T32" fmla="*/ 56 w 59"/>
                <a:gd name="T33" fmla="*/ 43 h 58"/>
                <a:gd name="T34" fmla="*/ 83 w 59"/>
                <a:gd name="T35" fmla="*/ 16 h 58"/>
                <a:gd name="T36" fmla="*/ 83 w 59"/>
                <a:gd name="T37" fmla="*/ 3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58">
                  <a:moveTo>
                    <a:pt x="56" y="2"/>
                  </a:moveTo>
                  <a:cubicBezTo>
                    <a:pt x="54" y="0"/>
                    <a:pt x="50" y="0"/>
                    <a:pt x="48" y="2"/>
                  </a:cubicBezTo>
                  <a:cubicBezTo>
                    <a:pt x="29" y="21"/>
                    <a:pt x="29" y="21"/>
                    <a:pt x="29" y="21"/>
                  </a:cubicBezTo>
                  <a:cubicBezTo>
                    <a:pt x="11" y="2"/>
                    <a:pt x="11" y="2"/>
                    <a:pt x="11" y="2"/>
                  </a:cubicBezTo>
                  <a:cubicBezTo>
                    <a:pt x="8" y="0"/>
                    <a:pt x="5" y="0"/>
                    <a:pt x="2" y="2"/>
                  </a:cubicBezTo>
                  <a:cubicBezTo>
                    <a:pt x="0" y="5"/>
                    <a:pt x="0" y="8"/>
                    <a:pt x="2" y="11"/>
                  </a:cubicBezTo>
                  <a:cubicBezTo>
                    <a:pt x="21" y="29"/>
                    <a:pt x="21" y="29"/>
                    <a:pt x="21" y="29"/>
                  </a:cubicBezTo>
                  <a:cubicBezTo>
                    <a:pt x="2" y="48"/>
                    <a:pt x="2" y="48"/>
                    <a:pt x="2" y="48"/>
                  </a:cubicBezTo>
                  <a:cubicBezTo>
                    <a:pt x="0" y="50"/>
                    <a:pt x="0" y="54"/>
                    <a:pt x="2" y="56"/>
                  </a:cubicBezTo>
                  <a:cubicBezTo>
                    <a:pt x="3" y="58"/>
                    <a:pt x="5" y="58"/>
                    <a:pt x="7" y="58"/>
                  </a:cubicBezTo>
                  <a:cubicBezTo>
                    <a:pt x="8" y="58"/>
                    <a:pt x="10" y="58"/>
                    <a:pt x="11" y="56"/>
                  </a:cubicBezTo>
                  <a:cubicBezTo>
                    <a:pt x="29" y="38"/>
                    <a:pt x="29" y="38"/>
                    <a:pt x="29" y="38"/>
                  </a:cubicBezTo>
                  <a:cubicBezTo>
                    <a:pt x="48" y="56"/>
                    <a:pt x="48" y="56"/>
                    <a:pt x="48" y="56"/>
                  </a:cubicBezTo>
                  <a:cubicBezTo>
                    <a:pt x="49" y="58"/>
                    <a:pt x="51" y="58"/>
                    <a:pt x="52" y="58"/>
                  </a:cubicBezTo>
                  <a:cubicBezTo>
                    <a:pt x="54" y="58"/>
                    <a:pt x="55" y="58"/>
                    <a:pt x="56" y="56"/>
                  </a:cubicBezTo>
                  <a:cubicBezTo>
                    <a:pt x="59" y="54"/>
                    <a:pt x="59" y="50"/>
                    <a:pt x="56" y="48"/>
                  </a:cubicBezTo>
                  <a:cubicBezTo>
                    <a:pt x="38" y="29"/>
                    <a:pt x="38" y="29"/>
                    <a:pt x="38" y="29"/>
                  </a:cubicBezTo>
                  <a:cubicBezTo>
                    <a:pt x="56" y="11"/>
                    <a:pt x="56" y="11"/>
                    <a:pt x="56" y="11"/>
                  </a:cubicBezTo>
                  <a:cubicBezTo>
                    <a:pt x="59" y="8"/>
                    <a:pt x="59" y="5"/>
                    <a:pt x="5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18" name="Group 20"/>
          <p:cNvGrpSpPr>
            <a:grpSpLocks/>
          </p:cNvGrpSpPr>
          <p:nvPr/>
        </p:nvGrpSpPr>
        <p:grpSpPr bwMode="auto">
          <a:xfrm>
            <a:off x="2641601" y="1882350"/>
            <a:ext cx="219075" cy="219210"/>
            <a:chOff x="0" y="0"/>
            <a:chExt cx="205" cy="206"/>
          </a:xfrm>
          <a:solidFill>
            <a:srgbClr val="C00000"/>
          </a:solidFill>
        </p:grpSpPr>
        <p:sp>
          <p:nvSpPr>
            <p:cNvPr id="219" name="Freeform 21"/>
            <p:cNvSpPr>
              <a:spLocks noEditPoints="1"/>
            </p:cNvSpPr>
            <p:nvPr/>
          </p:nvSpPr>
          <p:spPr bwMode="auto">
            <a:xfrm>
              <a:off x="0" y="0"/>
              <a:ext cx="205" cy="206"/>
            </a:xfrm>
            <a:custGeom>
              <a:avLst/>
              <a:gdLst>
                <a:gd name="T0" fmla="*/ 0 w 205"/>
                <a:gd name="T1" fmla="*/ 0 h 206"/>
                <a:gd name="T2" fmla="*/ 0 w 205"/>
                <a:gd name="T3" fmla="*/ 206 h 206"/>
                <a:gd name="T4" fmla="*/ 205 w 205"/>
                <a:gd name="T5" fmla="*/ 206 h 206"/>
                <a:gd name="T6" fmla="*/ 205 w 205"/>
                <a:gd name="T7" fmla="*/ 0 h 206"/>
                <a:gd name="T8" fmla="*/ 0 w 205"/>
                <a:gd name="T9" fmla="*/ 0 h 206"/>
                <a:gd name="T10" fmla="*/ 188 w 205"/>
                <a:gd name="T11" fmla="*/ 188 h 206"/>
                <a:gd name="T12" fmla="*/ 17 w 205"/>
                <a:gd name="T13" fmla="*/ 188 h 206"/>
                <a:gd name="T14" fmla="*/ 17 w 205"/>
                <a:gd name="T15" fmla="*/ 17 h 206"/>
                <a:gd name="T16" fmla="*/ 188 w 205"/>
                <a:gd name="T17" fmla="*/ 17 h 206"/>
                <a:gd name="T18" fmla="*/ 188 w 205"/>
                <a:gd name="T19" fmla="*/ 188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206">
                  <a:moveTo>
                    <a:pt x="0" y="0"/>
                  </a:moveTo>
                  <a:lnTo>
                    <a:pt x="0" y="206"/>
                  </a:lnTo>
                  <a:lnTo>
                    <a:pt x="205" y="206"/>
                  </a:lnTo>
                  <a:lnTo>
                    <a:pt x="205" y="0"/>
                  </a:lnTo>
                  <a:lnTo>
                    <a:pt x="0" y="0"/>
                  </a:lnTo>
                  <a:close/>
                  <a:moveTo>
                    <a:pt x="188" y="188"/>
                  </a:moveTo>
                  <a:lnTo>
                    <a:pt x="17" y="188"/>
                  </a:lnTo>
                  <a:lnTo>
                    <a:pt x="17" y="17"/>
                  </a:lnTo>
                  <a:lnTo>
                    <a:pt x="188" y="17"/>
                  </a:lnTo>
                  <a:lnTo>
                    <a:pt x="188"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C00000"/>
                </a:solidFill>
              </a:endParaRPr>
            </a:p>
          </p:txBody>
        </p:sp>
        <p:sp>
          <p:nvSpPr>
            <p:cNvPr id="220" name="Freeform 22"/>
            <p:cNvSpPr>
              <a:spLocks/>
            </p:cNvSpPr>
            <p:nvPr/>
          </p:nvSpPr>
          <p:spPr bwMode="auto">
            <a:xfrm>
              <a:off x="48" y="60"/>
              <a:ext cx="112" cy="90"/>
            </a:xfrm>
            <a:custGeom>
              <a:avLst/>
              <a:gdLst>
                <a:gd name="T0" fmla="*/ 112 w 112"/>
                <a:gd name="T1" fmla="*/ 12 h 90"/>
                <a:gd name="T2" fmla="*/ 99 w 112"/>
                <a:gd name="T3" fmla="*/ 0 h 90"/>
                <a:gd name="T4" fmla="*/ 44 w 112"/>
                <a:gd name="T5" fmla="*/ 66 h 90"/>
                <a:gd name="T6" fmla="*/ 10 w 112"/>
                <a:gd name="T7" fmla="*/ 38 h 90"/>
                <a:gd name="T8" fmla="*/ 0 w 112"/>
                <a:gd name="T9" fmla="*/ 53 h 90"/>
                <a:gd name="T10" fmla="*/ 47 w 112"/>
                <a:gd name="T11" fmla="*/ 90 h 90"/>
                <a:gd name="T12" fmla="*/ 112 w 112"/>
                <a:gd name="T13" fmla="*/ 12 h 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2" h="90">
                  <a:moveTo>
                    <a:pt x="112" y="12"/>
                  </a:moveTo>
                  <a:lnTo>
                    <a:pt x="99" y="0"/>
                  </a:lnTo>
                  <a:lnTo>
                    <a:pt x="44" y="66"/>
                  </a:lnTo>
                  <a:lnTo>
                    <a:pt x="10" y="38"/>
                  </a:lnTo>
                  <a:lnTo>
                    <a:pt x="0" y="53"/>
                  </a:lnTo>
                  <a:lnTo>
                    <a:pt x="47" y="90"/>
                  </a:lnTo>
                  <a:lnTo>
                    <a:pt x="1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C00000"/>
                </a:solidFill>
              </a:endParaRPr>
            </a:p>
          </p:txBody>
        </p:sp>
      </p:grpSp>
      <p:grpSp>
        <p:nvGrpSpPr>
          <p:cNvPr id="221" name="Group 23"/>
          <p:cNvGrpSpPr>
            <a:grpSpLocks/>
          </p:cNvGrpSpPr>
          <p:nvPr/>
        </p:nvGrpSpPr>
        <p:grpSpPr bwMode="auto">
          <a:xfrm>
            <a:off x="2641601" y="3745637"/>
            <a:ext cx="219075" cy="222387"/>
            <a:chOff x="0" y="0"/>
            <a:chExt cx="205" cy="208"/>
          </a:xfrm>
          <a:solidFill>
            <a:srgbClr val="C00000"/>
          </a:solidFill>
        </p:grpSpPr>
        <p:sp>
          <p:nvSpPr>
            <p:cNvPr id="222" name="Freeform 24"/>
            <p:cNvSpPr>
              <a:spLocks noEditPoints="1"/>
            </p:cNvSpPr>
            <p:nvPr/>
          </p:nvSpPr>
          <p:spPr bwMode="auto">
            <a:xfrm>
              <a:off x="0" y="0"/>
              <a:ext cx="205" cy="208"/>
            </a:xfrm>
            <a:custGeom>
              <a:avLst/>
              <a:gdLst>
                <a:gd name="T0" fmla="*/ 199 w 140"/>
                <a:gd name="T1" fmla="*/ 81 h 141"/>
                <a:gd name="T2" fmla="*/ 179 w 140"/>
                <a:gd name="T3" fmla="*/ 68 h 141"/>
                <a:gd name="T4" fmla="*/ 186 w 140"/>
                <a:gd name="T5" fmla="*/ 43 h 141"/>
                <a:gd name="T6" fmla="*/ 155 w 140"/>
                <a:gd name="T7" fmla="*/ 21 h 141"/>
                <a:gd name="T8" fmla="*/ 132 w 140"/>
                <a:gd name="T9" fmla="*/ 25 h 141"/>
                <a:gd name="T10" fmla="*/ 119 w 140"/>
                <a:gd name="T11" fmla="*/ 3 h 141"/>
                <a:gd name="T12" fmla="*/ 81 w 140"/>
                <a:gd name="T13" fmla="*/ 9 h 141"/>
                <a:gd name="T14" fmla="*/ 67 w 140"/>
                <a:gd name="T15" fmla="*/ 28 h 141"/>
                <a:gd name="T16" fmla="*/ 42 w 140"/>
                <a:gd name="T17" fmla="*/ 21 h 141"/>
                <a:gd name="T18" fmla="*/ 19 w 140"/>
                <a:gd name="T19" fmla="*/ 53 h 141"/>
                <a:gd name="T20" fmla="*/ 23 w 140"/>
                <a:gd name="T21" fmla="*/ 75 h 141"/>
                <a:gd name="T22" fmla="*/ 1 w 140"/>
                <a:gd name="T23" fmla="*/ 89 h 141"/>
                <a:gd name="T24" fmla="*/ 1 w 140"/>
                <a:gd name="T25" fmla="*/ 119 h 141"/>
                <a:gd name="T26" fmla="*/ 23 w 140"/>
                <a:gd name="T27" fmla="*/ 133 h 141"/>
                <a:gd name="T28" fmla="*/ 19 w 140"/>
                <a:gd name="T29" fmla="*/ 156 h 141"/>
                <a:gd name="T30" fmla="*/ 42 w 140"/>
                <a:gd name="T31" fmla="*/ 187 h 141"/>
                <a:gd name="T32" fmla="*/ 67 w 140"/>
                <a:gd name="T33" fmla="*/ 181 h 141"/>
                <a:gd name="T34" fmla="*/ 81 w 140"/>
                <a:gd name="T35" fmla="*/ 201 h 141"/>
                <a:gd name="T36" fmla="*/ 103 w 140"/>
                <a:gd name="T37" fmla="*/ 208 h 141"/>
                <a:gd name="T38" fmla="*/ 126 w 140"/>
                <a:gd name="T39" fmla="*/ 201 h 141"/>
                <a:gd name="T40" fmla="*/ 139 w 140"/>
                <a:gd name="T41" fmla="*/ 181 h 141"/>
                <a:gd name="T42" fmla="*/ 164 w 140"/>
                <a:gd name="T43" fmla="*/ 187 h 141"/>
                <a:gd name="T44" fmla="*/ 186 w 140"/>
                <a:gd name="T45" fmla="*/ 156 h 141"/>
                <a:gd name="T46" fmla="*/ 183 w 140"/>
                <a:gd name="T47" fmla="*/ 133 h 141"/>
                <a:gd name="T48" fmla="*/ 204 w 140"/>
                <a:gd name="T49" fmla="*/ 119 h 141"/>
                <a:gd name="T50" fmla="*/ 204 w 140"/>
                <a:gd name="T51" fmla="*/ 89 h 141"/>
                <a:gd name="T52" fmla="*/ 173 w 140"/>
                <a:gd name="T53" fmla="*/ 118 h 141"/>
                <a:gd name="T54" fmla="*/ 161 w 140"/>
                <a:gd name="T55" fmla="*/ 136 h 141"/>
                <a:gd name="T56" fmla="*/ 168 w 140"/>
                <a:gd name="T57" fmla="*/ 159 h 141"/>
                <a:gd name="T58" fmla="*/ 144 w 140"/>
                <a:gd name="T59" fmla="*/ 164 h 141"/>
                <a:gd name="T60" fmla="*/ 122 w 140"/>
                <a:gd name="T61" fmla="*/ 168 h 141"/>
                <a:gd name="T62" fmla="*/ 111 w 140"/>
                <a:gd name="T63" fmla="*/ 189 h 141"/>
                <a:gd name="T64" fmla="*/ 89 w 140"/>
                <a:gd name="T65" fmla="*/ 174 h 141"/>
                <a:gd name="T66" fmla="*/ 72 w 140"/>
                <a:gd name="T67" fmla="*/ 164 h 141"/>
                <a:gd name="T68" fmla="*/ 48 w 140"/>
                <a:gd name="T69" fmla="*/ 170 h 141"/>
                <a:gd name="T70" fmla="*/ 45 w 140"/>
                <a:gd name="T71" fmla="*/ 145 h 141"/>
                <a:gd name="T72" fmla="*/ 40 w 140"/>
                <a:gd name="T73" fmla="*/ 124 h 141"/>
                <a:gd name="T74" fmla="*/ 19 w 140"/>
                <a:gd name="T75" fmla="*/ 112 h 141"/>
                <a:gd name="T76" fmla="*/ 19 w 140"/>
                <a:gd name="T77" fmla="*/ 96 h 141"/>
                <a:gd name="T78" fmla="*/ 40 w 140"/>
                <a:gd name="T79" fmla="*/ 86 h 141"/>
                <a:gd name="T80" fmla="*/ 45 w 140"/>
                <a:gd name="T81" fmla="*/ 65 h 141"/>
                <a:gd name="T82" fmla="*/ 48 w 140"/>
                <a:gd name="T83" fmla="*/ 38 h 141"/>
                <a:gd name="T84" fmla="*/ 72 w 140"/>
                <a:gd name="T85" fmla="*/ 46 h 141"/>
                <a:gd name="T86" fmla="*/ 89 w 140"/>
                <a:gd name="T87" fmla="*/ 34 h 141"/>
                <a:gd name="T88" fmla="*/ 111 w 140"/>
                <a:gd name="T89" fmla="*/ 19 h 141"/>
                <a:gd name="T90" fmla="*/ 122 w 140"/>
                <a:gd name="T91" fmla="*/ 40 h 141"/>
                <a:gd name="T92" fmla="*/ 144 w 140"/>
                <a:gd name="T93" fmla="*/ 46 h 141"/>
                <a:gd name="T94" fmla="*/ 168 w 140"/>
                <a:gd name="T95" fmla="*/ 50 h 141"/>
                <a:gd name="T96" fmla="*/ 161 w 140"/>
                <a:gd name="T97" fmla="*/ 72 h 141"/>
                <a:gd name="T98" fmla="*/ 173 w 140"/>
                <a:gd name="T99" fmla="*/ 91 h 141"/>
                <a:gd name="T100" fmla="*/ 187 w 140"/>
                <a:gd name="T101" fmla="*/ 105 h 14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40" h="141">
                  <a:moveTo>
                    <a:pt x="139" y="60"/>
                  </a:moveTo>
                  <a:cubicBezTo>
                    <a:pt x="139" y="58"/>
                    <a:pt x="138" y="56"/>
                    <a:pt x="136" y="55"/>
                  </a:cubicBezTo>
                  <a:cubicBezTo>
                    <a:pt x="125" y="51"/>
                    <a:pt x="125" y="51"/>
                    <a:pt x="125" y="51"/>
                  </a:cubicBezTo>
                  <a:cubicBezTo>
                    <a:pt x="124" y="50"/>
                    <a:pt x="123" y="48"/>
                    <a:pt x="122" y="46"/>
                  </a:cubicBezTo>
                  <a:cubicBezTo>
                    <a:pt x="127" y="36"/>
                    <a:pt x="127" y="36"/>
                    <a:pt x="127" y="36"/>
                  </a:cubicBezTo>
                  <a:cubicBezTo>
                    <a:pt x="128" y="34"/>
                    <a:pt x="128" y="31"/>
                    <a:pt x="127" y="29"/>
                  </a:cubicBezTo>
                  <a:cubicBezTo>
                    <a:pt x="123" y="24"/>
                    <a:pt x="117" y="19"/>
                    <a:pt x="112" y="14"/>
                  </a:cubicBezTo>
                  <a:cubicBezTo>
                    <a:pt x="110" y="13"/>
                    <a:pt x="108" y="13"/>
                    <a:pt x="106" y="14"/>
                  </a:cubicBezTo>
                  <a:cubicBezTo>
                    <a:pt x="95" y="19"/>
                    <a:pt x="95" y="19"/>
                    <a:pt x="95" y="19"/>
                  </a:cubicBezTo>
                  <a:cubicBezTo>
                    <a:pt x="93" y="18"/>
                    <a:pt x="91" y="17"/>
                    <a:pt x="90" y="17"/>
                  </a:cubicBezTo>
                  <a:cubicBezTo>
                    <a:pt x="86" y="6"/>
                    <a:pt x="86" y="6"/>
                    <a:pt x="86" y="6"/>
                  </a:cubicBezTo>
                  <a:cubicBezTo>
                    <a:pt x="85" y="4"/>
                    <a:pt x="83" y="2"/>
                    <a:pt x="81" y="2"/>
                  </a:cubicBezTo>
                  <a:cubicBezTo>
                    <a:pt x="73" y="0"/>
                    <a:pt x="67" y="0"/>
                    <a:pt x="60" y="2"/>
                  </a:cubicBezTo>
                  <a:cubicBezTo>
                    <a:pt x="58" y="2"/>
                    <a:pt x="56" y="4"/>
                    <a:pt x="55" y="6"/>
                  </a:cubicBezTo>
                  <a:cubicBezTo>
                    <a:pt x="51" y="17"/>
                    <a:pt x="51" y="17"/>
                    <a:pt x="51" y="17"/>
                  </a:cubicBezTo>
                  <a:cubicBezTo>
                    <a:pt x="49" y="17"/>
                    <a:pt x="47" y="18"/>
                    <a:pt x="46" y="19"/>
                  </a:cubicBezTo>
                  <a:cubicBezTo>
                    <a:pt x="35" y="14"/>
                    <a:pt x="35" y="14"/>
                    <a:pt x="35" y="14"/>
                  </a:cubicBezTo>
                  <a:cubicBezTo>
                    <a:pt x="33" y="13"/>
                    <a:pt x="31" y="13"/>
                    <a:pt x="29" y="14"/>
                  </a:cubicBezTo>
                  <a:cubicBezTo>
                    <a:pt x="23" y="19"/>
                    <a:pt x="18" y="24"/>
                    <a:pt x="14" y="29"/>
                  </a:cubicBezTo>
                  <a:cubicBezTo>
                    <a:pt x="13" y="31"/>
                    <a:pt x="12" y="34"/>
                    <a:pt x="13" y="36"/>
                  </a:cubicBezTo>
                  <a:cubicBezTo>
                    <a:pt x="18" y="46"/>
                    <a:pt x="18" y="46"/>
                    <a:pt x="18" y="46"/>
                  </a:cubicBezTo>
                  <a:cubicBezTo>
                    <a:pt x="18" y="48"/>
                    <a:pt x="17" y="50"/>
                    <a:pt x="16" y="51"/>
                  </a:cubicBezTo>
                  <a:cubicBezTo>
                    <a:pt x="5" y="55"/>
                    <a:pt x="5" y="55"/>
                    <a:pt x="5" y="55"/>
                  </a:cubicBezTo>
                  <a:cubicBezTo>
                    <a:pt x="3" y="56"/>
                    <a:pt x="2" y="58"/>
                    <a:pt x="1" y="60"/>
                  </a:cubicBezTo>
                  <a:cubicBezTo>
                    <a:pt x="1" y="64"/>
                    <a:pt x="0" y="67"/>
                    <a:pt x="0" y="71"/>
                  </a:cubicBezTo>
                  <a:cubicBezTo>
                    <a:pt x="0" y="74"/>
                    <a:pt x="1" y="77"/>
                    <a:pt x="1" y="81"/>
                  </a:cubicBezTo>
                  <a:cubicBezTo>
                    <a:pt x="2" y="84"/>
                    <a:pt x="3" y="85"/>
                    <a:pt x="5" y="86"/>
                  </a:cubicBezTo>
                  <a:cubicBezTo>
                    <a:pt x="16" y="90"/>
                    <a:pt x="16" y="90"/>
                    <a:pt x="16" y="90"/>
                  </a:cubicBezTo>
                  <a:cubicBezTo>
                    <a:pt x="17" y="92"/>
                    <a:pt x="18" y="94"/>
                    <a:pt x="18" y="95"/>
                  </a:cubicBezTo>
                  <a:cubicBezTo>
                    <a:pt x="13" y="106"/>
                    <a:pt x="13" y="106"/>
                    <a:pt x="13" y="106"/>
                  </a:cubicBezTo>
                  <a:cubicBezTo>
                    <a:pt x="12" y="108"/>
                    <a:pt x="13" y="110"/>
                    <a:pt x="14" y="112"/>
                  </a:cubicBezTo>
                  <a:cubicBezTo>
                    <a:pt x="18" y="118"/>
                    <a:pt x="23" y="123"/>
                    <a:pt x="29" y="127"/>
                  </a:cubicBezTo>
                  <a:cubicBezTo>
                    <a:pt x="31" y="128"/>
                    <a:pt x="33" y="129"/>
                    <a:pt x="35" y="128"/>
                  </a:cubicBezTo>
                  <a:cubicBezTo>
                    <a:pt x="46" y="123"/>
                    <a:pt x="46" y="123"/>
                    <a:pt x="46" y="123"/>
                  </a:cubicBezTo>
                  <a:cubicBezTo>
                    <a:pt x="47" y="124"/>
                    <a:pt x="49" y="124"/>
                    <a:pt x="51" y="125"/>
                  </a:cubicBezTo>
                  <a:cubicBezTo>
                    <a:pt x="55" y="136"/>
                    <a:pt x="55" y="136"/>
                    <a:pt x="55" y="136"/>
                  </a:cubicBezTo>
                  <a:cubicBezTo>
                    <a:pt x="56" y="138"/>
                    <a:pt x="58" y="140"/>
                    <a:pt x="60" y="140"/>
                  </a:cubicBezTo>
                  <a:cubicBezTo>
                    <a:pt x="64" y="140"/>
                    <a:pt x="67" y="141"/>
                    <a:pt x="70" y="141"/>
                  </a:cubicBezTo>
                  <a:cubicBezTo>
                    <a:pt x="74" y="141"/>
                    <a:pt x="77" y="140"/>
                    <a:pt x="81" y="140"/>
                  </a:cubicBezTo>
                  <a:cubicBezTo>
                    <a:pt x="83" y="140"/>
                    <a:pt x="85" y="138"/>
                    <a:pt x="86" y="136"/>
                  </a:cubicBezTo>
                  <a:cubicBezTo>
                    <a:pt x="90" y="125"/>
                    <a:pt x="90" y="125"/>
                    <a:pt x="90" y="125"/>
                  </a:cubicBezTo>
                  <a:cubicBezTo>
                    <a:pt x="91" y="124"/>
                    <a:pt x="93" y="124"/>
                    <a:pt x="95" y="123"/>
                  </a:cubicBezTo>
                  <a:cubicBezTo>
                    <a:pt x="106" y="128"/>
                    <a:pt x="106" y="128"/>
                    <a:pt x="106" y="128"/>
                  </a:cubicBezTo>
                  <a:cubicBezTo>
                    <a:pt x="108" y="129"/>
                    <a:pt x="110" y="128"/>
                    <a:pt x="112" y="127"/>
                  </a:cubicBezTo>
                  <a:cubicBezTo>
                    <a:pt x="117" y="123"/>
                    <a:pt x="123" y="118"/>
                    <a:pt x="127" y="112"/>
                  </a:cubicBezTo>
                  <a:cubicBezTo>
                    <a:pt x="128" y="110"/>
                    <a:pt x="128" y="108"/>
                    <a:pt x="127" y="106"/>
                  </a:cubicBezTo>
                  <a:cubicBezTo>
                    <a:pt x="122" y="95"/>
                    <a:pt x="122" y="95"/>
                    <a:pt x="122" y="95"/>
                  </a:cubicBezTo>
                  <a:cubicBezTo>
                    <a:pt x="123" y="94"/>
                    <a:pt x="124" y="92"/>
                    <a:pt x="125" y="90"/>
                  </a:cubicBezTo>
                  <a:cubicBezTo>
                    <a:pt x="136" y="86"/>
                    <a:pt x="136" y="86"/>
                    <a:pt x="136" y="86"/>
                  </a:cubicBezTo>
                  <a:cubicBezTo>
                    <a:pt x="138" y="85"/>
                    <a:pt x="139" y="84"/>
                    <a:pt x="139" y="81"/>
                  </a:cubicBezTo>
                  <a:cubicBezTo>
                    <a:pt x="140" y="77"/>
                    <a:pt x="140" y="74"/>
                    <a:pt x="140" y="71"/>
                  </a:cubicBezTo>
                  <a:cubicBezTo>
                    <a:pt x="140" y="67"/>
                    <a:pt x="140" y="64"/>
                    <a:pt x="139" y="60"/>
                  </a:cubicBezTo>
                  <a:close/>
                  <a:moveTo>
                    <a:pt x="128" y="76"/>
                  </a:moveTo>
                  <a:cubicBezTo>
                    <a:pt x="118" y="80"/>
                    <a:pt x="118" y="80"/>
                    <a:pt x="118" y="80"/>
                  </a:cubicBezTo>
                  <a:cubicBezTo>
                    <a:pt x="116" y="80"/>
                    <a:pt x="115" y="82"/>
                    <a:pt x="114" y="84"/>
                  </a:cubicBezTo>
                  <a:cubicBezTo>
                    <a:pt x="113" y="87"/>
                    <a:pt x="112" y="90"/>
                    <a:pt x="110" y="92"/>
                  </a:cubicBezTo>
                  <a:cubicBezTo>
                    <a:pt x="109" y="94"/>
                    <a:pt x="109" y="96"/>
                    <a:pt x="110" y="98"/>
                  </a:cubicBezTo>
                  <a:cubicBezTo>
                    <a:pt x="115" y="108"/>
                    <a:pt x="115" y="108"/>
                    <a:pt x="115" y="108"/>
                  </a:cubicBezTo>
                  <a:cubicBezTo>
                    <a:pt x="113" y="111"/>
                    <a:pt x="110" y="113"/>
                    <a:pt x="107" y="115"/>
                  </a:cubicBezTo>
                  <a:cubicBezTo>
                    <a:pt x="98" y="111"/>
                    <a:pt x="98" y="111"/>
                    <a:pt x="98" y="111"/>
                  </a:cubicBezTo>
                  <a:cubicBezTo>
                    <a:pt x="96" y="110"/>
                    <a:pt x="94" y="110"/>
                    <a:pt x="92" y="111"/>
                  </a:cubicBezTo>
                  <a:cubicBezTo>
                    <a:pt x="89" y="112"/>
                    <a:pt x="86" y="113"/>
                    <a:pt x="83" y="114"/>
                  </a:cubicBezTo>
                  <a:cubicBezTo>
                    <a:pt x="81" y="115"/>
                    <a:pt x="80" y="116"/>
                    <a:pt x="79" y="118"/>
                  </a:cubicBezTo>
                  <a:cubicBezTo>
                    <a:pt x="76" y="128"/>
                    <a:pt x="76" y="128"/>
                    <a:pt x="76" y="128"/>
                  </a:cubicBezTo>
                  <a:cubicBezTo>
                    <a:pt x="72" y="129"/>
                    <a:pt x="69" y="129"/>
                    <a:pt x="65" y="128"/>
                  </a:cubicBezTo>
                  <a:cubicBezTo>
                    <a:pt x="61" y="118"/>
                    <a:pt x="61" y="118"/>
                    <a:pt x="61" y="118"/>
                  </a:cubicBezTo>
                  <a:cubicBezTo>
                    <a:pt x="61" y="116"/>
                    <a:pt x="59" y="115"/>
                    <a:pt x="57" y="114"/>
                  </a:cubicBezTo>
                  <a:cubicBezTo>
                    <a:pt x="54" y="113"/>
                    <a:pt x="51" y="112"/>
                    <a:pt x="49" y="111"/>
                  </a:cubicBezTo>
                  <a:cubicBezTo>
                    <a:pt x="47" y="110"/>
                    <a:pt x="45" y="110"/>
                    <a:pt x="43" y="111"/>
                  </a:cubicBezTo>
                  <a:cubicBezTo>
                    <a:pt x="33" y="115"/>
                    <a:pt x="33" y="115"/>
                    <a:pt x="33" y="115"/>
                  </a:cubicBezTo>
                  <a:cubicBezTo>
                    <a:pt x="31" y="113"/>
                    <a:pt x="28" y="111"/>
                    <a:pt x="26" y="108"/>
                  </a:cubicBezTo>
                  <a:cubicBezTo>
                    <a:pt x="31" y="98"/>
                    <a:pt x="31" y="98"/>
                    <a:pt x="31" y="98"/>
                  </a:cubicBezTo>
                  <a:cubicBezTo>
                    <a:pt x="31" y="96"/>
                    <a:pt x="31" y="94"/>
                    <a:pt x="30" y="92"/>
                  </a:cubicBezTo>
                  <a:cubicBezTo>
                    <a:pt x="29" y="90"/>
                    <a:pt x="28" y="87"/>
                    <a:pt x="27" y="84"/>
                  </a:cubicBezTo>
                  <a:cubicBezTo>
                    <a:pt x="26" y="82"/>
                    <a:pt x="25" y="80"/>
                    <a:pt x="23" y="80"/>
                  </a:cubicBezTo>
                  <a:cubicBezTo>
                    <a:pt x="13" y="76"/>
                    <a:pt x="13" y="76"/>
                    <a:pt x="13" y="76"/>
                  </a:cubicBezTo>
                  <a:cubicBezTo>
                    <a:pt x="12" y="74"/>
                    <a:pt x="12" y="72"/>
                    <a:pt x="12" y="71"/>
                  </a:cubicBezTo>
                  <a:cubicBezTo>
                    <a:pt x="12" y="69"/>
                    <a:pt x="12" y="67"/>
                    <a:pt x="13" y="65"/>
                  </a:cubicBezTo>
                  <a:cubicBezTo>
                    <a:pt x="23" y="62"/>
                    <a:pt x="23" y="62"/>
                    <a:pt x="23" y="62"/>
                  </a:cubicBezTo>
                  <a:cubicBezTo>
                    <a:pt x="25" y="61"/>
                    <a:pt x="26" y="60"/>
                    <a:pt x="27" y="58"/>
                  </a:cubicBezTo>
                  <a:cubicBezTo>
                    <a:pt x="28" y="55"/>
                    <a:pt x="29" y="52"/>
                    <a:pt x="30" y="49"/>
                  </a:cubicBezTo>
                  <a:cubicBezTo>
                    <a:pt x="31" y="47"/>
                    <a:pt x="31" y="45"/>
                    <a:pt x="31" y="44"/>
                  </a:cubicBezTo>
                  <a:cubicBezTo>
                    <a:pt x="26" y="34"/>
                    <a:pt x="26" y="34"/>
                    <a:pt x="26" y="34"/>
                  </a:cubicBezTo>
                  <a:cubicBezTo>
                    <a:pt x="28" y="31"/>
                    <a:pt x="31" y="28"/>
                    <a:pt x="33" y="26"/>
                  </a:cubicBezTo>
                  <a:cubicBezTo>
                    <a:pt x="43" y="31"/>
                    <a:pt x="43" y="31"/>
                    <a:pt x="43" y="31"/>
                  </a:cubicBezTo>
                  <a:cubicBezTo>
                    <a:pt x="45" y="32"/>
                    <a:pt x="47" y="32"/>
                    <a:pt x="49" y="31"/>
                  </a:cubicBezTo>
                  <a:cubicBezTo>
                    <a:pt x="51" y="29"/>
                    <a:pt x="54" y="28"/>
                    <a:pt x="57" y="27"/>
                  </a:cubicBezTo>
                  <a:cubicBezTo>
                    <a:pt x="59" y="27"/>
                    <a:pt x="61" y="25"/>
                    <a:pt x="61" y="23"/>
                  </a:cubicBezTo>
                  <a:cubicBezTo>
                    <a:pt x="65" y="13"/>
                    <a:pt x="65" y="13"/>
                    <a:pt x="65" y="13"/>
                  </a:cubicBezTo>
                  <a:cubicBezTo>
                    <a:pt x="69" y="13"/>
                    <a:pt x="72" y="13"/>
                    <a:pt x="76" y="13"/>
                  </a:cubicBezTo>
                  <a:cubicBezTo>
                    <a:pt x="79" y="23"/>
                    <a:pt x="79" y="23"/>
                    <a:pt x="79" y="23"/>
                  </a:cubicBezTo>
                  <a:cubicBezTo>
                    <a:pt x="80" y="25"/>
                    <a:pt x="81" y="27"/>
                    <a:pt x="83" y="27"/>
                  </a:cubicBezTo>
                  <a:cubicBezTo>
                    <a:pt x="86" y="28"/>
                    <a:pt x="89" y="29"/>
                    <a:pt x="92" y="31"/>
                  </a:cubicBezTo>
                  <a:cubicBezTo>
                    <a:pt x="94" y="32"/>
                    <a:pt x="96" y="32"/>
                    <a:pt x="98" y="31"/>
                  </a:cubicBezTo>
                  <a:cubicBezTo>
                    <a:pt x="107" y="26"/>
                    <a:pt x="107" y="26"/>
                    <a:pt x="107" y="26"/>
                  </a:cubicBezTo>
                  <a:cubicBezTo>
                    <a:pt x="110" y="28"/>
                    <a:pt x="113" y="31"/>
                    <a:pt x="115" y="34"/>
                  </a:cubicBezTo>
                  <a:cubicBezTo>
                    <a:pt x="110" y="44"/>
                    <a:pt x="110" y="44"/>
                    <a:pt x="110" y="44"/>
                  </a:cubicBezTo>
                  <a:cubicBezTo>
                    <a:pt x="109" y="45"/>
                    <a:pt x="109" y="47"/>
                    <a:pt x="110" y="49"/>
                  </a:cubicBezTo>
                  <a:cubicBezTo>
                    <a:pt x="112" y="52"/>
                    <a:pt x="113" y="55"/>
                    <a:pt x="114" y="58"/>
                  </a:cubicBezTo>
                  <a:cubicBezTo>
                    <a:pt x="115" y="60"/>
                    <a:pt x="116" y="61"/>
                    <a:pt x="118" y="62"/>
                  </a:cubicBezTo>
                  <a:cubicBezTo>
                    <a:pt x="128" y="65"/>
                    <a:pt x="128" y="65"/>
                    <a:pt x="128" y="65"/>
                  </a:cubicBezTo>
                  <a:cubicBezTo>
                    <a:pt x="128" y="67"/>
                    <a:pt x="128" y="69"/>
                    <a:pt x="128" y="71"/>
                  </a:cubicBezTo>
                  <a:cubicBezTo>
                    <a:pt x="128" y="72"/>
                    <a:pt x="128" y="74"/>
                    <a:pt x="12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 name="Freeform 25"/>
            <p:cNvSpPr>
              <a:spLocks noEditPoints="1"/>
            </p:cNvSpPr>
            <p:nvPr/>
          </p:nvSpPr>
          <p:spPr bwMode="auto">
            <a:xfrm>
              <a:off x="63" y="62"/>
              <a:ext cx="81" cy="81"/>
            </a:xfrm>
            <a:custGeom>
              <a:avLst/>
              <a:gdLst>
                <a:gd name="T0" fmla="*/ 40 w 55"/>
                <a:gd name="T1" fmla="*/ 0 h 55"/>
                <a:gd name="T2" fmla="*/ 0 w 55"/>
                <a:gd name="T3" fmla="*/ 40 h 55"/>
                <a:gd name="T4" fmla="*/ 40 w 55"/>
                <a:gd name="T5" fmla="*/ 81 h 55"/>
                <a:gd name="T6" fmla="*/ 81 w 55"/>
                <a:gd name="T7" fmla="*/ 40 h 55"/>
                <a:gd name="T8" fmla="*/ 40 w 55"/>
                <a:gd name="T9" fmla="*/ 0 h 55"/>
                <a:gd name="T10" fmla="*/ 40 w 55"/>
                <a:gd name="T11" fmla="*/ 63 h 55"/>
                <a:gd name="T12" fmla="*/ 18 w 55"/>
                <a:gd name="T13" fmla="*/ 40 h 55"/>
                <a:gd name="T14" fmla="*/ 40 w 55"/>
                <a:gd name="T15" fmla="*/ 18 h 55"/>
                <a:gd name="T16" fmla="*/ 63 w 55"/>
                <a:gd name="T17" fmla="*/ 40 h 55"/>
                <a:gd name="T18" fmla="*/ 40 w 55"/>
                <a:gd name="T19" fmla="*/ 63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55">
                  <a:moveTo>
                    <a:pt x="27" y="0"/>
                  </a:moveTo>
                  <a:cubicBezTo>
                    <a:pt x="12" y="0"/>
                    <a:pt x="0" y="12"/>
                    <a:pt x="0" y="27"/>
                  </a:cubicBezTo>
                  <a:cubicBezTo>
                    <a:pt x="0" y="43"/>
                    <a:pt x="12" y="55"/>
                    <a:pt x="27" y="55"/>
                  </a:cubicBezTo>
                  <a:cubicBezTo>
                    <a:pt x="43" y="55"/>
                    <a:pt x="55" y="43"/>
                    <a:pt x="55" y="27"/>
                  </a:cubicBezTo>
                  <a:cubicBezTo>
                    <a:pt x="55" y="12"/>
                    <a:pt x="43" y="0"/>
                    <a:pt x="27" y="0"/>
                  </a:cubicBezTo>
                  <a:close/>
                  <a:moveTo>
                    <a:pt x="27" y="43"/>
                  </a:moveTo>
                  <a:cubicBezTo>
                    <a:pt x="19" y="43"/>
                    <a:pt x="12" y="36"/>
                    <a:pt x="12" y="27"/>
                  </a:cubicBezTo>
                  <a:cubicBezTo>
                    <a:pt x="12" y="19"/>
                    <a:pt x="19" y="12"/>
                    <a:pt x="27" y="12"/>
                  </a:cubicBezTo>
                  <a:cubicBezTo>
                    <a:pt x="36" y="12"/>
                    <a:pt x="43" y="19"/>
                    <a:pt x="43" y="27"/>
                  </a:cubicBezTo>
                  <a:cubicBezTo>
                    <a:pt x="43" y="36"/>
                    <a:pt x="36" y="43"/>
                    <a:pt x="27"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24" name="Group 26"/>
          <p:cNvGrpSpPr>
            <a:grpSpLocks/>
          </p:cNvGrpSpPr>
          <p:nvPr/>
        </p:nvGrpSpPr>
        <p:grpSpPr bwMode="auto">
          <a:xfrm>
            <a:off x="6292851" y="1882350"/>
            <a:ext cx="219075" cy="219210"/>
            <a:chOff x="0" y="0"/>
            <a:chExt cx="205" cy="207"/>
          </a:xfrm>
          <a:solidFill>
            <a:srgbClr val="C00000"/>
          </a:solidFill>
        </p:grpSpPr>
        <p:sp>
          <p:nvSpPr>
            <p:cNvPr id="225" name="Freeform 27"/>
            <p:cNvSpPr>
              <a:spLocks noEditPoints="1"/>
            </p:cNvSpPr>
            <p:nvPr/>
          </p:nvSpPr>
          <p:spPr bwMode="auto">
            <a:xfrm>
              <a:off x="0" y="0"/>
              <a:ext cx="205" cy="207"/>
            </a:xfrm>
            <a:custGeom>
              <a:avLst/>
              <a:gdLst>
                <a:gd name="T0" fmla="*/ 103 w 140"/>
                <a:gd name="T1" fmla="*/ 207 h 140"/>
                <a:gd name="T2" fmla="*/ 0 w 140"/>
                <a:gd name="T3" fmla="*/ 104 h 140"/>
                <a:gd name="T4" fmla="*/ 103 w 140"/>
                <a:gd name="T5" fmla="*/ 0 h 140"/>
                <a:gd name="T6" fmla="*/ 205 w 140"/>
                <a:gd name="T7" fmla="*/ 104 h 140"/>
                <a:gd name="T8" fmla="*/ 103 w 140"/>
                <a:gd name="T9" fmla="*/ 207 h 140"/>
                <a:gd name="T10" fmla="*/ 103 w 140"/>
                <a:gd name="T11" fmla="*/ 18 h 140"/>
                <a:gd name="T12" fmla="*/ 18 w 140"/>
                <a:gd name="T13" fmla="*/ 104 h 140"/>
                <a:gd name="T14" fmla="*/ 103 w 140"/>
                <a:gd name="T15" fmla="*/ 189 h 140"/>
                <a:gd name="T16" fmla="*/ 187 w 140"/>
                <a:gd name="T17" fmla="*/ 104 h 140"/>
                <a:gd name="T18" fmla="*/ 103 w 140"/>
                <a:gd name="T19" fmla="*/ 18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0" h="140">
                  <a:moveTo>
                    <a:pt x="70" y="140"/>
                  </a:moveTo>
                  <a:cubicBezTo>
                    <a:pt x="32" y="140"/>
                    <a:pt x="0" y="109"/>
                    <a:pt x="0" y="70"/>
                  </a:cubicBezTo>
                  <a:cubicBezTo>
                    <a:pt x="0" y="32"/>
                    <a:pt x="32" y="0"/>
                    <a:pt x="70" y="0"/>
                  </a:cubicBezTo>
                  <a:cubicBezTo>
                    <a:pt x="109" y="0"/>
                    <a:pt x="140" y="32"/>
                    <a:pt x="140" y="70"/>
                  </a:cubicBezTo>
                  <a:cubicBezTo>
                    <a:pt x="140" y="109"/>
                    <a:pt x="109" y="140"/>
                    <a:pt x="70" y="140"/>
                  </a:cubicBezTo>
                  <a:close/>
                  <a:moveTo>
                    <a:pt x="70" y="12"/>
                  </a:moveTo>
                  <a:cubicBezTo>
                    <a:pt x="38" y="12"/>
                    <a:pt x="12" y="38"/>
                    <a:pt x="12" y="70"/>
                  </a:cubicBezTo>
                  <a:cubicBezTo>
                    <a:pt x="12" y="102"/>
                    <a:pt x="38" y="128"/>
                    <a:pt x="70" y="128"/>
                  </a:cubicBezTo>
                  <a:cubicBezTo>
                    <a:pt x="102" y="128"/>
                    <a:pt x="128" y="102"/>
                    <a:pt x="128" y="70"/>
                  </a:cubicBezTo>
                  <a:cubicBezTo>
                    <a:pt x="128" y="38"/>
                    <a:pt x="102" y="12"/>
                    <a:pt x="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 name="Freeform 28"/>
            <p:cNvSpPr>
              <a:spLocks/>
            </p:cNvSpPr>
            <p:nvPr/>
          </p:nvSpPr>
          <p:spPr bwMode="auto">
            <a:xfrm>
              <a:off x="94" y="40"/>
              <a:ext cx="63" cy="72"/>
            </a:xfrm>
            <a:custGeom>
              <a:avLst/>
              <a:gdLst>
                <a:gd name="T0" fmla="*/ 54 w 43"/>
                <a:gd name="T1" fmla="*/ 72 h 49"/>
                <a:gd name="T2" fmla="*/ 9 w 43"/>
                <a:gd name="T3" fmla="*/ 72 h 49"/>
                <a:gd name="T4" fmla="*/ 0 w 43"/>
                <a:gd name="T5" fmla="*/ 63 h 49"/>
                <a:gd name="T6" fmla="*/ 0 w 43"/>
                <a:gd name="T7" fmla="*/ 9 h 49"/>
                <a:gd name="T8" fmla="*/ 9 w 43"/>
                <a:gd name="T9" fmla="*/ 0 h 49"/>
                <a:gd name="T10" fmla="*/ 18 w 43"/>
                <a:gd name="T11" fmla="*/ 9 h 49"/>
                <a:gd name="T12" fmla="*/ 18 w 43"/>
                <a:gd name="T13" fmla="*/ 54 h 49"/>
                <a:gd name="T14" fmla="*/ 54 w 43"/>
                <a:gd name="T15" fmla="*/ 54 h 49"/>
                <a:gd name="T16" fmla="*/ 63 w 43"/>
                <a:gd name="T17" fmla="*/ 63 h 49"/>
                <a:gd name="T18" fmla="*/ 54 w 43"/>
                <a:gd name="T19" fmla="*/ 7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9">
                  <a:moveTo>
                    <a:pt x="37" y="49"/>
                  </a:moveTo>
                  <a:cubicBezTo>
                    <a:pt x="6" y="49"/>
                    <a:pt x="6" y="49"/>
                    <a:pt x="6" y="49"/>
                  </a:cubicBezTo>
                  <a:cubicBezTo>
                    <a:pt x="3" y="49"/>
                    <a:pt x="0" y="46"/>
                    <a:pt x="0" y="43"/>
                  </a:cubicBezTo>
                  <a:cubicBezTo>
                    <a:pt x="0" y="6"/>
                    <a:pt x="0" y="6"/>
                    <a:pt x="0" y="6"/>
                  </a:cubicBezTo>
                  <a:cubicBezTo>
                    <a:pt x="0" y="3"/>
                    <a:pt x="3" y="0"/>
                    <a:pt x="6" y="0"/>
                  </a:cubicBezTo>
                  <a:cubicBezTo>
                    <a:pt x="10" y="0"/>
                    <a:pt x="12" y="3"/>
                    <a:pt x="12" y="6"/>
                  </a:cubicBezTo>
                  <a:cubicBezTo>
                    <a:pt x="12" y="37"/>
                    <a:pt x="12" y="37"/>
                    <a:pt x="12" y="37"/>
                  </a:cubicBezTo>
                  <a:cubicBezTo>
                    <a:pt x="37" y="37"/>
                    <a:pt x="37" y="37"/>
                    <a:pt x="37" y="37"/>
                  </a:cubicBezTo>
                  <a:cubicBezTo>
                    <a:pt x="40" y="37"/>
                    <a:pt x="43" y="40"/>
                    <a:pt x="43" y="43"/>
                  </a:cubicBezTo>
                  <a:cubicBezTo>
                    <a:pt x="43" y="46"/>
                    <a:pt x="40" y="49"/>
                    <a:pt x="37"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27" name="Rectangle 29"/>
          <p:cNvSpPr>
            <a:spLocks noChangeArrowheads="1"/>
          </p:cNvSpPr>
          <p:nvPr/>
        </p:nvSpPr>
        <p:spPr bwMode="auto">
          <a:xfrm>
            <a:off x="827585" y="1852168"/>
            <a:ext cx="16568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r" eaLnBrk="1" hangingPunct="1"/>
            <a:r>
              <a:rPr lang="zh-CN" altLang="en-US" sz="1000" b="1" dirty="0" smtClean="0">
                <a:solidFill>
                  <a:srgbClr val="C00000"/>
                </a:solidFill>
              </a:rPr>
              <a:t>标题内容</a:t>
            </a:r>
            <a:endParaRPr lang="zh-CN" altLang="en-US" sz="1000" b="1" dirty="0">
              <a:solidFill>
                <a:srgbClr val="C00000"/>
              </a:solidFill>
            </a:endParaRPr>
          </a:p>
          <a:p>
            <a:r>
              <a:rPr lang="zh-CN" altLang="en-US" sz="800" dirty="0" smtClean="0">
                <a:solidFill>
                  <a:schemeClr val="bg1">
                    <a:lumMod val="50000"/>
                  </a:schemeClr>
                </a:solidFill>
                <a:latin typeface="微软雅黑" panose="020B0503020204020204" pitchFamily="34" charset="-122"/>
                <a:ea typeface="微软雅黑" panose="020B0503020204020204" pitchFamily="34" charset="-122"/>
              </a:rPr>
              <a:t>输入您的文字内容输入您的文字内容</a:t>
            </a:r>
            <a:endParaRPr lang="en-US" altLang="zh-CN" sz="800"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800" dirty="0">
                <a:solidFill>
                  <a:schemeClr val="bg1">
                    <a:lumMod val="50000"/>
                  </a:schemeClr>
                </a:solidFill>
                <a:latin typeface="微软雅黑" panose="020B0503020204020204" pitchFamily="34" charset="-122"/>
                <a:ea typeface="微软雅黑" panose="020B0503020204020204" pitchFamily="34" charset="-122"/>
              </a:rPr>
              <a:t>输入您的文字内容输入您的文字内容</a:t>
            </a:r>
          </a:p>
          <a:p>
            <a:endParaRPr lang="zh-CN" altLang="en-US" sz="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8" name="Rectangle 29"/>
          <p:cNvSpPr>
            <a:spLocks noChangeArrowheads="1"/>
          </p:cNvSpPr>
          <p:nvPr/>
        </p:nvSpPr>
        <p:spPr bwMode="auto">
          <a:xfrm>
            <a:off x="827585" y="3761522"/>
            <a:ext cx="16568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r" eaLnBrk="1" hangingPunct="1"/>
            <a:r>
              <a:rPr lang="zh-CN" altLang="en-US" sz="1000" b="1" dirty="0" smtClean="0">
                <a:solidFill>
                  <a:srgbClr val="C00000"/>
                </a:solidFill>
              </a:rPr>
              <a:t>标题内容</a:t>
            </a:r>
            <a:endParaRPr lang="zh-CN" altLang="en-US" sz="1000" b="1" dirty="0">
              <a:solidFill>
                <a:srgbClr val="C00000"/>
              </a:solidFill>
            </a:endParaRPr>
          </a:p>
          <a:p>
            <a:r>
              <a:rPr lang="zh-CN" altLang="en-US" sz="800" dirty="0" smtClean="0">
                <a:solidFill>
                  <a:schemeClr val="bg1">
                    <a:lumMod val="50000"/>
                  </a:schemeClr>
                </a:solidFill>
                <a:latin typeface="微软雅黑" panose="020B0503020204020204" pitchFamily="34" charset="-122"/>
                <a:ea typeface="微软雅黑" panose="020B0503020204020204" pitchFamily="34" charset="-122"/>
              </a:rPr>
              <a:t>输入您的文字内容输入您的文字内容</a:t>
            </a:r>
            <a:endParaRPr lang="en-US" altLang="zh-CN" sz="800"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800" dirty="0">
                <a:solidFill>
                  <a:schemeClr val="bg1">
                    <a:lumMod val="50000"/>
                  </a:schemeClr>
                </a:solidFill>
                <a:latin typeface="微软雅黑" panose="020B0503020204020204" pitchFamily="34" charset="-122"/>
                <a:ea typeface="微软雅黑" panose="020B0503020204020204" pitchFamily="34" charset="-122"/>
              </a:rPr>
              <a:t>输入您的文字内容输入您的文字内容</a:t>
            </a:r>
          </a:p>
          <a:p>
            <a:endParaRPr lang="zh-CN" altLang="en-US" sz="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9" name="Rectangle 29"/>
          <p:cNvSpPr>
            <a:spLocks noChangeArrowheads="1"/>
          </p:cNvSpPr>
          <p:nvPr/>
        </p:nvSpPr>
        <p:spPr bwMode="auto">
          <a:xfrm>
            <a:off x="6588224" y="1852168"/>
            <a:ext cx="16568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r" eaLnBrk="1" hangingPunct="1"/>
            <a:r>
              <a:rPr lang="zh-CN" altLang="en-US" sz="1000" b="1" dirty="0" smtClean="0">
                <a:solidFill>
                  <a:srgbClr val="C00000"/>
                </a:solidFill>
              </a:rPr>
              <a:t>标题内容</a:t>
            </a:r>
            <a:endParaRPr lang="zh-CN" altLang="en-US" sz="1000" b="1" dirty="0">
              <a:solidFill>
                <a:srgbClr val="C00000"/>
              </a:solidFill>
            </a:endParaRPr>
          </a:p>
          <a:p>
            <a:r>
              <a:rPr lang="zh-CN" altLang="en-US" sz="800" dirty="0" smtClean="0">
                <a:solidFill>
                  <a:schemeClr val="bg1">
                    <a:lumMod val="50000"/>
                  </a:schemeClr>
                </a:solidFill>
                <a:latin typeface="微软雅黑" panose="020B0503020204020204" pitchFamily="34" charset="-122"/>
                <a:ea typeface="微软雅黑" panose="020B0503020204020204" pitchFamily="34" charset="-122"/>
              </a:rPr>
              <a:t>输入您的文字内容输入您的文字内容</a:t>
            </a:r>
            <a:endParaRPr lang="en-US" altLang="zh-CN" sz="800"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800" dirty="0">
                <a:solidFill>
                  <a:schemeClr val="bg1">
                    <a:lumMod val="50000"/>
                  </a:schemeClr>
                </a:solidFill>
                <a:latin typeface="微软雅黑" panose="020B0503020204020204" pitchFamily="34" charset="-122"/>
                <a:ea typeface="微软雅黑" panose="020B0503020204020204" pitchFamily="34" charset="-122"/>
              </a:rPr>
              <a:t>输入您的文字内容输入您的文字内容</a:t>
            </a:r>
          </a:p>
          <a:p>
            <a:endParaRPr lang="zh-CN" altLang="en-US" sz="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30" name="Rectangle 29"/>
          <p:cNvSpPr>
            <a:spLocks noChangeArrowheads="1"/>
          </p:cNvSpPr>
          <p:nvPr/>
        </p:nvSpPr>
        <p:spPr bwMode="auto">
          <a:xfrm>
            <a:off x="6588224" y="3761522"/>
            <a:ext cx="16568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r" eaLnBrk="1" hangingPunct="1"/>
            <a:r>
              <a:rPr lang="zh-CN" altLang="en-US" sz="1000" b="1" dirty="0" smtClean="0">
                <a:solidFill>
                  <a:srgbClr val="C00000"/>
                </a:solidFill>
              </a:rPr>
              <a:t>标题内容</a:t>
            </a:r>
            <a:endParaRPr lang="zh-CN" altLang="en-US" sz="1000" b="1" dirty="0">
              <a:solidFill>
                <a:srgbClr val="C00000"/>
              </a:solidFill>
            </a:endParaRPr>
          </a:p>
          <a:p>
            <a:r>
              <a:rPr lang="zh-CN" altLang="en-US" sz="800" dirty="0" smtClean="0">
                <a:solidFill>
                  <a:schemeClr val="bg1">
                    <a:lumMod val="50000"/>
                  </a:schemeClr>
                </a:solidFill>
                <a:latin typeface="微软雅黑" panose="020B0503020204020204" pitchFamily="34" charset="-122"/>
                <a:ea typeface="微软雅黑" panose="020B0503020204020204" pitchFamily="34" charset="-122"/>
              </a:rPr>
              <a:t>输入您的文字内容输入您的文字内容</a:t>
            </a:r>
            <a:endParaRPr lang="en-US" altLang="zh-CN" sz="800"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800" dirty="0">
                <a:solidFill>
                  <a:schemeClr val="bg1">
                    <a:lumMod val="50000"/>
                  </a:schemeClr>
                </a:solidFill>
                <a:latin typeface="微软雅黑" panose="020B0503020204020204" pitchFamily="34" charset="-122"/>
                <a:ea typeface="微软雅黑" panose="020B0503020204020204" pitchFamily="34" charset="-122"/>
              </a:rPr>
              <a:t>输入您的文字内容输入您的文字内容</a:t>
            </a:r>
          </a:p>
          <a:p>
            <a:endParaRPr lang="zh-CN" altLang="en-US" sz="8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483804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39"/>
                                        </p:tgtEl>
                                        <p:attrNameLst>
                                          <p:attrName>style.visibility</p:attrName>
                                        </p:attrNameLst>
                                      </p:cBhvr>
                                      <p:to>
                                        <p:strVal val="visible"/>
                                      </p:to>
                                    </p:set>
                                    <p:anim calcmode="lin" valueType="num">
                                      <p:cBhvr>
                                        <p:cTn id="7" dur="1000" fill="hold"/>
                                        <p:tgtEl>
                                          <p:spTgt spid="139"/>
                                        </p:tgtEl>
                                        <p:attrNameLst>
                                          <p:attrName>ppt_w</p:attrName>
                                        </p:attrNameLst>
                                      </p:cBhvr>
                                      <p:tavLst>
                                        <p:tav tm="0">
                                          <p:val>
                                            <p:fltVal val="0"/>
                                          </p:val>
                                        </p:tav>
                                        <p:tav tm="100000">
                                          <p:val>
                                            <p:strVal val="#ppt_w"/>
                                          </p:val>
                                        </p:tav>
                                      </p:tavLst>
                                    </p:anim>
                                    <p:anim calcmode="lin" valueType="num">
                                      <p:cBhvr>
                                        <p:cTn id="8" dur="1000" fill="hold"/>
                                        <p:tgtEl>
                                          <p:spTgt spid="139"/>
                                        </p:tgtEl>
                                        <p:attrNameLst>
                                          <p:attrName>ppt_h</p:attrName>
                                        </p:attrNameLst>
                                      </p:cBhvr>
                                      <p:tavLst>
                                        <p:tav tm="0">
                                          <p:val>
                                            <p:fltVal val="0"/>
                                          </p:val>
                                        </p:tav>
                                        <p:tav tm="100000">
                                          <p:val>
                                            <p:strVal val="#ppt_h"/>
                                          </p:val>
                                        </p:tav>
                                      </p:tavLst>
                                    </p:anim>
                                    <p:anim calcmode="lin" valueType="num">
                                      <p:cBhvr>
                                        <p:cTn id="9" dur="1000" fill="hold"/>
                                        <p:tgtEl>
                                          <p:spTgt spid="139"/>
                                        </p:tgtEl>
                                        <p:attrNameLst>
                                          <p:attrName>style.rotation</p:attrName>
                                        </p:attrNameLst>
                                      </p:cBhvr>
                                      <p:tavLst>
                                        <p:tav tm="0">
                                          <p:val>
                                            <p:fltVal val="90"/>
                                          </p:val>
                                        </p:tav>
                                        <p:tav tm="100000">
                                          <p:val>
                                            <p:fltVal val="0"/>
                                          </p:val>
                                        </p:tav>
                                      </p:tavLst>
                                    </p:anim>
                                    <p:animEffect transition="in" filter="fade">
                                      <p:cBhvr>
                                        <p:cTn id="10" dur="1000"/>
                                        <p:tgtEl>
                                          <p:spTgt spid="139"/>
                                        </p:tgtEl>
                                      </p:cBhvr>
                                    </p:animEffect>
                                  </p:childTnLst>
                                </p:cTn>
                              </p:par>
                            </p:childTnLst>
                          </p:cTn>
                        </p:par>
                        <p:par>
                          <p:cTn id="11" fill="hold">
                            <p:stCondLst>
                              <p:cond delay="1000"/>
                            </p:stCondLst>
                            <p:childTnLst>
                              <p:par>
                                <p:cTn id="12" presetID="22" presetClass="entr" presetSubtype="2" fill="hold" nodeType="afterEffect">
                                  <p:stCondLst>
                                    <p:cond delay="0"/>
                                  </p:stCondLst>
                                  <p:childTnLst>
                                    <p:set>
                                      <p:cBhvr>
                                        <p:cTn id="13" dur="1" fill="hold">
                                          <p:stCondLst>
                                            <p:cond delay="0"/>
                                          </p:stCondLst>
                                        </p:cTn>
                                        <p:tgtEl>
                                          <p:spTgt spid="218"/>
                                        </p:tgtEl>
                                        <p:attrNameLst>
                                          <p:attrName>style.visibility</p:attrName>
                                        </p:attrNameLst>
                                      </p:cBhvr>
                                      <p:to>
                                        <p:strVal val="visible"/>
                                      </p:to>
                                    </p:set>
                                    <p:animEffect transition="in" filter="wipe(right)">
                                      <p:cBhvr>
                                        <p:cTn id="14" dur="500"/>
                                        <p:tgtEl>
                                          <p:spTgt spid="218"/>
                                        </p:tgtEl>
                                      </p:cBhvr>
                                    </p:animEffect>
                                  </p:childTnLst>
                                </p:cTn>
                              </p:par>
                              <p:par>
                                <p:cTn id="15" presetID="22" presetClass="entr" presetSubtype="2" fill="hold" nodeType="withEffect">
                                  <p:stCondLst>
                                    <p:cond delay="0"/>
                                  </p:stCondLst>
                                  <p:childTnLst>
                                    <p:set>
                                      <p:cBhvr>
                                        <p:cTn id="16" dur="1" fill="hold">
                                          <p:stCondLst>
                                            <p:cond delay="0"/>
                                          </p:stCondLst>
                                        </p:cTn>
                                        <p:tgtEl>
                                          <p:spTgt spid="221"/>
                                        </p:tgtEl>
                                        <p:attrNameLst>
                                          <p:attrName>style.visibility</p:attrName>
                                        </p:attrNameLst>
                                      </p:cBhvr>
                                      <p:to>
                                        <p:strVal val="visible"/>
                                      </p:to>
                                    </p:set>
                                    <p:animEffect transition="in" filter="wipe(right)">
                                      <p:cBhvr>
                                        <p:cTn id="17" dur="500"/>
                                        <p:tgtEl>
                                          <p:spTgt spid="221"/>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27"/>
                                        </p:tgtEl>
                                        <p:attrNameLst>
                                          <p:attrName>style.visibility</p:attrName>
                                        </p:attrNameLst>
                                      </p:cBhvr>
                                      <p:to>
                                        <p:strVal val="visible"/>
                                      </p:to>
                                    </p:set>
                                    <p:animEffect transition="in" filter="wipe(right)">
                                      <p:cBhvr>
                                        <p:cTn id="20" dur="500"/>
                                        <p:tgtEl>
                                          <p:spTgt spid="227"/>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228"/>
                                        </p:tgtEl>
                                        <p:attrNameLst>
                                          <p:attrName>style.visibility</p:attrName>
                                        </p:attrNameLst>
                                      </p:cBhvr>
                                      <p:to>
                                        <p:strVal val="visible"/>
                                      </p:to>
                                    </p:set>
                                    <p:animEffect transition="in" filter="wipe(right)">
                                      <p:cBhvr>
                                        <p:cTn id="23" dur="500"/>
                                        <p:tgtEl>
                                          <p:spTgt spid="228"/>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213"/>
                                        </p:tgtEl>
                                        <p:attrNameLst>
                                          <p:attrName>style.visibility</p:attrName>
                                        </p:attrNameLst>
                                      </p:cBhvr>
                                      <p:to>
                                        <p:strVal val="visible"/>
                                      </p:to>
                                    </p:set>
                                    <p:animEffect transition="in" filter="wipe(left)">
                                      <p:cBhvr>
                                        <p:cTn id="27" dur="500"/>
                                        <p:tgtEl>
                                          <p:spTgt spid="213"/>
                                        </p:tgtEl>
                                      </p:cBhvr>
                                    </p:animEffect>
                                  </p:childTnLst>
                                </p:cTn>
                              </p:par>
                              <p:par>
                                <p:cTn id="28" presetID="22" presetClass="entr" presetSubtype="8" fill="hold" nodeType="withEffect">
                                  <p:stCondLst>
                                    <p:cond delay="0"/>
                                  </p:stCondLst>
                                  <p:childTnLst>
                                    <p:set>
                                      <p:cBhvr>
                                        <p:cTn id="29" dur="1" fill="hold">
                                          <p:stCondLst>
                                            <p:cond delay="0"/>
                                          </p:stCondLst>
                                        </p:cTn>
                                        <p:tgtEl>
                                          <p:spTgt spid="224"/>
                                        </p:tgtEl>
                                        <p:attrNameLst>
                                          <p:attrName>style.visibility</p:attrName>
                                        </p:attrNameLst>
                                      </p:cBhvr>
                                      <p:to>
                                        <p:strVal val="visible"/>
                                      </p:to>
                                    </p:set>
                                    <p:animEffect transition="in" filter="wipe(left)">
                                      <p:cBhvr>
                                        <p:cTn id="30" dur="500"/>
                                        <p:tgtEl>
                                          <p:spTgt spid="22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29"/>
                                        </p:tgtEl>
                                        <p:attrNameLst>
                                          <p:attrName>style.visibility</p:attrName>
                                        </p:attrNameLst>
                                      </p:cBhvr>
                                      <p:to>
                                        <p:strVal val="visible"/>
                                      </p:to>
                                    </p:set>
                                    <p:animEffect transition="in" filter="wipe(left)">
                                      <p:cBhvr>
                                        <p:cTn id="33" dur="500"/>
                                        <p:tgtEl>
                                          <p:spTgt spid="229"/>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30"/>
                                        </p:tgtEl>
                                        <p:attrNameLst>
                                          <p:attrName>style.visibility</p:attrName>
                                        </p:attrNameLst>
                                      </p:cBhvr>
                                      <p:to>
                                        <p:strVal val="visible"/>
                                      </p:to>
                                    </p:set>
                                    <p:animEffect transition="in" filter="wipe(left)">
                                      <p:cBhvr>
                                        <p:cTn id="36"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p:bldP spid="228" grpId="0"/>
      <p:bldP spid="229" grpId="0"/>
      <p:bldP spid="2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701736" y="2111922"/>
            <a:ext cx="1520089" cy="1474161"/>
            <a:chOff x="3601689" y="2815026"/>
            <a:chExt cx="2026434" cy="1964942"/>
          </a:xfrm>
        </p:grpSpPr>
        <p:sp>
          <p:nvSpPr>
            <p:cNvPr id="52" name="任意多边形 51"/>
            <p:cNvSpPr/>
            <p:nvPr/>
          </p:nvSpPr>
          <p:spPr>
            <a:xfrm>
              <a:off x="3601689" y="2815026"/>
              <a:ext cx="2026434" cy="1964942"/>
            </a:xfrm>
            <a:custGeom>
              <a:avLst/>
              <a:gdLst>
                <a:gd name="connsiteX0" fmla="*/ 648884 w 2026434"/>
                <a:gd name="connsiteY0" fmla="*/ 0 h 1964942"/>
                <a:gd name="connsiteX1" fmla="*/ 1551718 w 2026434"/>
                <a:gd name="connsiteY1" fmla="*/ 229 h 1964942"/>
                <a:gd name="connsiteX2" fmla="*/ 1724865 w 2026434"/>
                <a:gd name="connsiteY2" fmla="*/ 100196 h 1964942"/>
                <a:gd name="connsiteX3" fmla="*/ 1985955 w 2026434"/>
                <a:gd name="connsiteY3" fmla="*/ 552154 h 1964942"/>
                <a:gd name="connsiteX4" fmla="*/ 2016766 w 2026434"/>
                <a:gd name="connsiteY4" fmla="*/ 605484 h 1964942"/>
                <a:gd name="connsiteX5" fmla="*/ 1976958 w 2026434"/>
                <a:gd name="connsiteY5" fmla="*/ 638328 h 1964942"/>
                <a:gd name="connsiteX6" fmla="*/ 1839723 w 2026434"/>
                <a:gd name="connsiteY6" fmla="*/ 969642 h 1964942"/>
                <a:gd name="connsiteX7" fmla="*/ 1976958 w 2026434"/>
                <a:gd name="connsiteY7" fmla="*/ 1300955 h 1964942"/>
                <a:gd name="connsiteX8" fmla="*/ 2026434 w 2026434"/>
                <a:gd name="connsiteY8" fmla="*/ 1341779 h 1964942"/>
                <a:gd name="connsiteX9" fmla="*/ 1966837 w 2026434"/>
                <a:gd name="connsiteY9" fmla="*/ 1445004 h 1964942"/>
                <a:gd name="connsiteX10" fmla="*/ 1724816 w 2026434"/>
                <a:gd name="connsiteY10" fmla="*/ 1864201 h 1964942"/>
                <a:gd name="connsiteX11" fmla="*/ 1551222 w 2026434"/>
                <a:gd name="connsiteY11" fmla="*/ 1964942 h 1964942"/>
                <a:gd name="connsiteX12" fmla="*/ 648386 w 2026434"/>
                <a:gd name="connsiteY12" fmla="*/ 1964713 h 1964942"/>
                <a:gd name="connsiteX13" fmla="*/ 475240 w 2026434"/>
                <a:gd name="connsiteY13" fmla="*/ 1864748 h 1964942"/>
                <a:gd name="connsiteX14" fmla="*/ 23624 w 2026434"/>
                <a:gd name="connsiteY14" fmla="*/ 1082984 h 1964942"/>
                <a:gd name="connsiteX15" fmla="*/ 24071 w 2026434"/>
                <a:gd name="connsiteY15" fmla="*/ 882276 h 1964942"/>
                <a:gd name="connsiteX16" fmla="*/ 475291 w 2026434"/>
                <a:gd name="connsiteY16" fmla="*/ 100743 h 1964942"/>
                <a:gd name="connsiteX17" fmla="*/ 648884 w 2026434"/>
                <a:gd name="connsiteY17" fmla="*/ 0 h 196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26434" h="1964942">
                  <a:moveTo>
                    <a:pt x="648884" y="0"/>
                  </a:moveTo>
                  <a:cubicBezTo>
                    <a:pt x="1551718" y="229"/>
                    <a:pt x="1551718" y="229"/>
                    <a:pt x="1551718" y="229"/>
                  </a:cubicBezTo>
                  <a:cubicBezTo>
                    <a:pt x="1614503" y="1124"/>
                    <a:pt x="1692699" y="46270"/>
                    <a:pt x="1724865" y="100196"/>
                  </a:cubicBezTo>
                  <a:cubicBezTo>
                    <a:pt x="1837770" y="295637"/>
                    <a:pt x="1922447" y="442218"/>
                    <a:pt x="1985955" y="552154"/>
                  </a:cubicBezTo>
                  <a:lnTo>
                    <a:pt x="2016766" y="605484"/>
                  </a:lnTo>
                  <a:lnTo>
                    <a:pt x="1976958" y="638328"/>
                  </a:lnTo>
                  <a:cubicBezTo>
                    <a:pt x="1892167" y="723118"/>
                    <a:pt x="1839723" y="840256"/>
                    <a:pt x="1839723" y="969642"/>
                  </a:cubicBezTo>
                  <a:cubicBezTo>
                    <a:pt x="1839723" y="1099028"/>
                    <a:pt x="1892167" y="1216165"/>
                    <a:pt x="1976958" y="1300955"/>
                  </a:cubicBezTo>
                  <a:lnTo>
                    <a:pt x="2026434" y="1341779"/>
                  </a:lnTo>
                  <a:lnTo>
                    <a:pt x="1966837" y="1445004"/>
                  </a:lnTo>
                  <a:cubicBezTo>
                    <a:pt x="1724816" y="1864201"/>
                    <a:pt x="1724816" y="1864201"/>
                    <a:pt x="1724816" y="1864201"/>
                  </a:cubicBezTo>
                  <a:cubicBezTo>
                    <a:pt x="1692584" y="1920025"/>
                    <a:pt x="1614811" y="1964440"/>
                    <a:pt x="1551222" y="1964942"/>
                  </a:cubicBezTo>
                  <a:cubicBezTo>
                    <a:pt x="648386" y="1964713"/>
                    <a:pt x="648386" y="1964713"/>
                    <a:pt x="648386" y="1964713"/>
                  </a:cubicBezTo>
                  <a:cubicBezTo>
                    <a:pt x="584795" y="1965216"/>
                    <a:pt x="506600" y="1920070"/>
                    <a:pt x="475240" y="1864748"/>
                  </a:cubicBezTo>
                  <a:cubicBezTo>
                    <a:pt x="23624" y="1082984"/>
                    <a:pt x="23624" y="1082984"/>
                    <a:pt x="23624" y="1082984"/>
                  </a:cubicBezTo>
                  <a:cubicBezTo>
                    <a:pt x="-7738" y="1027662"/>
                    <a:pt x="-8160" y="938100"/>
                    <a:pt x="24071" y="882276"/>
                  </a:cubicBezTo>
                  <a:lnTo>
                    <a:pt x="475291" y="100743"/>
                  </a:lnTo>
                  <a:cubicBezTo>
                    <a:pt x="506715" y="46313"/>
                    <a:pt x="585293" y="503"/>
                    <a:pt x="648884" y="0"/>
                  </a:cubicBezTo>
                  <a:close/>
                </a:path>
              </a:pathLst>
            </a:custGeom>
            <a:pattFill prst="dkDnDiag">
              <a:fgClr>
                <a:srgbClr val="F8F8F8"/>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55" name="Freeform 5"/>
            <p:cNvSpPr>
              <a:spLocks/>
            </p:cNvSpPr>
            <p:nvPr/>
          </p:nvSpPr>
          <p:spPr bwMode="auto">
            <a:xfrm>
              <a:off x="4028195" y="3226848"/>
              <a:ext cx="1287721" cy="11412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00000"/>
            </a:solidFill>
            <a:ln w="15875">
              <a:noFill/>
            </a:ln>
            <a:effectLst/>
          </p:spPr>
          <p:txBody>
            <a:bodyPr vert="horz" wrap="square" lIns="91440" tIns="45720" rIns="91440" bIns="45720" numCol="1" anchor="t" anchorCtr="0" compatLnSpc="1">
              <a:prstTxWarp prst="textNoShape">
                <a:avLst/>
              </a:prstTxWarp>
            </a:bodyPr>
            <a:lstStyle/>
            <a:p>
              <a:pPr>
                <a:defRPr/>
              </a:pPr>
              <a:endParaRPr lang="zh-CN" altLang="en-US" dirty="0">
                <a:solidFill>
                  <a:prstClr val="black"/>
                </a:solidFill>
                <a:latin typeface="Arial" panose="020B0604020202020204" pitchFamily="34" charset="0"/>
                <a:ea typeface="方正正纤黑简体" panose="02000000000000000000" pitchFamily="2" charset="-122"/>
                <a:sym typeface="Arial" panose="020B0604020202020204" pitchFamily="34" charset="0"/>
              </a:endParaRPr>
            </a:p>
          </p:txBody>
        </p:sp>
        <p:grpSp>
          <p:nvGrpSpPr>
            <p:cNvPr id="59" name="组合 58"/>
            <p:cNvGrpSpPr/>
            <p:nvPr/>
          </p:nvGrpSpPr>
          <p:grpSpPr>
            <a:xfrm>
              <a:off x="4195805" y="3415265"/>
              <a:ext cx="952500" cy="795144"/>
              <a:chOff x="4145699" y="1416086"/>
              <a:chExt cx="952500" cy="795144"/>
            </a:xfrm>
          </p:grpSpPr>
          <p:sp>
            <p:nvSpPr>
              <p:cNvPr id="60" name="文本框 41"/>
              <p:cNvSpPr txBox="1"/>
              <p:nvPr/>
            </p:nvSpPr>
            <p:spPr>
              <a:xfrm>
                <a:off x="4145699" y="1416086"/>
                <a:ext cx="952500" cy="676899"/>
              </a:xfrm>
              <a:prstGeom prst="rect">
                <a:avLst/>
              </a:prstGeom>
              <a:noFill/>
            </p:spPr>
            <p:txBody>
              <a:bodyPr wrap="square" rtlCol="0">
                <a:spAutoFit/>
              </a:bodyPr>
              <a:lstStyle/>
              <a:p>
                <a:pPr algn="ctr">
                  <a:defRPr/>
                </a:pPr>
                <a:r>
                  <a:rPr lang="en-US" altLang="zh-CN" sz="2700" dirty="0">
                    <a:solidFill>
                      <a:srgbClr val="FFFFFF"/>
                    </a:solidFill>
                    <a:latin typeface="Impact" panose="020B0806030902050204" pitchFamily="34" charset="0"/>
                    <a:ea typeface="宋体" panose="02010600030101010101" pitchFamily="2" charset="-122"/>
                  </a:rPr>
                  <a:t>01</a:t>
                </a:r>
                <a:endParaRPr lang="zh-CN" altLang="en-US" sz="2700" dirty="0">
                  <a:solidFill>
                    <a:srgbClr val="FFFFFF"/>
                  </a:solidFill>
                  <a:latin typeface="Impact" panose="020B0806030902050204" pitchFamily="34" charset="0"/>
                  <a:ea typeface="宋体" panose="02010600030101010101" pitchFamily="2" charset="-122"/>
                </a:endParaRPr>
              </a:p>
            </p:txBody>
          </p:sp>
          <p:sp>
            <p:nvSpPr>
              <p:cNvPr id="61" name="文本框 42"/>
              <p:cNvSpPr txBox="1"/>
              <p:nvPr/>
            </p:nvSpPr>
            <p:spPr>
              <a:xfrm>
                <a:off x="4145699" y="1903549"/>
                <a:ext cx="952500" cy="307681"/>
              </a:xfrm>
              <a:prstGeom prst="rect">
                <a:avLst/>
              </a:prstGeom>
              <a:noFill/>
            </p:spPr>
            <p:txBody>
              <a:bodyPr wrap="square" rtlCol="0">
                <a:spAutoFit/>
              </a:bodyPr>
              <a:lstStyle/>
              <a:p>
                <a:pPr algn="ctr">
                  <a:defRPr/>
                </a:pPr>
                <a:r>
                  <a:rPr lang="en-US" altLang="zh-CN" sz="900" dirty="0">
                    <a:solidFill>
                      <a:srgbClr val="FFFFFF"/>
                    </a:solidFill>
                    <a:latin typeface="LiHei Pro" panose="020B0500000000000000" pitchFamily="34" charset="-122"/>
                    <a:ea typeface="LiHei Pro" panose="020B0500000000000000" pitchFamily="34" charset="-122"/>
                  </a:rPr>
                  <a:t>OPTION</a:t>
                </a:r>
                <a:endParaRPr lang="zh-CN" altLang="en-US" sz="900" dirty="0">
                  <a:solidFill>
                    <a:srgbClr val="FFFFFF"/>
                  </a:solidFill>
                  <a:latin typeface="LiHei Pro" panose="020B0500000000000000" pitchFamily="34" charset="-122"/>
                  <a:ea typeface="LiHei Pro" panose="020B0500000000000000" pitchFamily="34" charset="-122"/>
                </a:endParaRPr>
              </a:p>
            </p:txBody>
          </p:sp>
        </p:grpSp>
      </p:grpSp>
      <p:grpSp>
        <p:nvGrpSpPr>
          <p:cNvPr id="8" name="组合 7"/>
          <p:cNvGrpSpPr/>
          <p:nvPr/>
        </p:nvGrpSpPr>
        <p:grpSpPr>
          <a:xfrm>
            <a:off x="4068115" y="1315452"/>
            <a:ext cx="1650137" cy="1474161"/>
            <a:chOff x="5423209" y="1753394"/>
            <a:chExt cx="2199801" cy="1964942"/>
          </a:xfrm>
        </p:grpSpPr>
        <p:sp>
          <p:nvSpPr>
            <p:cNvPr id="53" name="任意多边形 52"/>
            <p:cNvSpPr/>
            <p:nvPr/>
          </p:nvSpPr>
          <p:spPr>
            <a:xfrm>
              <a:off x="5423209" y="1753394"/>
              <a:ext cx="2199801" cy="1964942"/>
            </a:xfrm>
            <a:custGeom>
              <a:avLst/>
              <a:gdLst>
                <a:gd name="connsiteX0" fmla="*/ 648882 w 2199801"/>
                <a:gd name="connsiteY0" fmla="*/ 0 h 1964942"/>
                <a:gd name="connsiteX1" fmla="*/ 1551718 w 2199801"/>
                <a:gd name="connsiteY1" fmla="*/ 229 h 1964942"/>
                <a:gd name="connsiteX2" fmla="*/ 1724863 w 2199801"/>
                <a:gd name="connsiteY2" fmla="*/ 100196 h 1964942"/>
                <a:gd name="connsiteX3" fmla="*/ 2176480 w 2199801"/>
                <a:gd name="connsiteY3" fmla="*/ 881958 h 1964942"/>
                <a:gd name="connsiteX4" fmla="*/ 2176032 w 2199801"/>
                <a:gd name="connsiteY4" fmla="*/ 1082667 h 1964942"/>
                <a:gd name="connsiteX5" fmla="*/ 1724813 w 2199801"/>
                <a:gd name="connsiteY5" fmla="*/ 1864201 h 1964942"/>
                <a:gd name="connsiteX6" fmla="*/ 1551218 w 2199801"/>
                <a:gd name="connsiteY6" fmla="*/ 1964942 h 1964942"/>
                <a:gd name="connsiteX7" fmla="*/ 941762 w 2199801"/>
                <a:gd name="connsiteY7" fmla="*/ 1964788 h 1964942"/>
                <a:gd name="connsiteX8" fmla="*/ 931314 w 2199801"/>
                <a:gd name="connsiteY8" fmla="*/ 1964785 h 1964942"/>
                <a:gd name="connsiteX9" fmla="*/ 928498 w 2199801"/>
                <a:gd name="connsiteY9" fmla="*/ 1936844 h 1964942"/>
                <a:gd name="connsiteX10" fmla="*/ 469470 w 2199801"/>
                <a:gd name="connsiteY10" fmla="*/ 1562725 h 1964942"/>
                <a:gd name="connsiteX11" fmla="*/ 375041 w 2199801"/>
                <a:gd name="connsiteY11" fmla="*/ 1572245 h 1964942"/>
                <a:gd name="connsiteX12" fmla="*/ 316721 w 2199801"/>
                <a:gd name="connsiteY12" fmla="*/ 1590348 h 1964942"/>
                <a:gd name="connsiteX13" fmla="*/ 265859 w 2199801"/>
                <a:gd name="connsiteY13" fmla="*/ 1502303 h 1964942"/>
                <a:gd name="connsiteX14" fmla="*/ 23623 w 2199801"/>
                <a:gd name="connsiteY14" fmla="*/ 1082984 h 1964942"/>
                <a:gd name="connsiteX15" fmla="*/ 24070 w 2199801"/>
                <a:gd name="connsiteY15" fmla="*/ 882276 h 1964942"/>
                <a:gd name="connsiteX16" fmla="*/ 475290 w 2199801"/>
                <a:gd name="connsiteY16" fmla="*/ 100743 h 1964942"/>
                <a:gd name="connsiteX17" fmla="*/ 648882 w 2199801"/>
                <a:gd name="connsiteY17" fmla="*/ 0 h 196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9801" h="1964942">
                  <a:moveTo>
                    <a:pt x="648882" y="0"/>
                  </a:moveTo>
                  <a:cubicBezTo>
                    <a:pt x="1551718" y="229"/>
                    <a:pt x="1551718" y="229"/>
                    <a:pt x="1551718" y="229"/>
                  </a:cubicBezTo>
                  <a:cubicBezTo>
                    <a:pt x="1614502" y="1124"/>
                    <a:pt x="1692697" y="46270"/>
                    <a:pt x="1724863" y="100196"/>
                  </a:cubicBezTo>
                  <a:cubicBezTo>
                    <a:pt x="2176480" y="881958"/>
                    <a:pt x="2176480" y="881958"/>
                    <a:pt x="2176480" y="881958"/>
                  </a:cubicBezTo>
                  <a:cubicBezTo>
                    <a:pt x="2207840" y="937281"/>
                    <a:pt x="2207456" y="1028239"/>
                    <a:pt x="2176032" y="1082667"/>
                  </a:cubicBezTo>
                  <a:cubicBezTo>
                    <a:pt x="1724813" y="1864201"/>
                    <a:pt x="1724813" y="1864201"/>
                    <a:pt x="1724813" y="1864201"/>
                  </a:cubicBezTo>
                  <a:cubicBezTo>
                    <a:pt x="1692584" y="1920025"/>
                    <a:pt x="1614809" y="1964441"/>
                    <a:pt x="1551218" y="1964942"/>
                  </a:cubicBezTo>
                  <a:cubicBezTo>
                    <a:pt x="1269083" y="1964870"/>
                    <a:pt x="1075114" y="1964821"/>
                    <a:pt x="941762" y="1964788"/>
                  </a:cubicBezTo>
                  <a:lnTo>
                    <a:pt x="931314" y="1964785"/>
                  </a:lnTo>
                  <a:lnTo>
                    <a:pt x="928498" y="1936844"/>
                  </a:lnTo>
                  <a:cubicBezTo>
                    <a:pt x="884808" y="1723335"/>
                    <a:pt x="695895" y="1562727"/>
                    <a:pt x="469470" y="1562725"/>
                  </a:cubicBezTo>
                  <a:cubicBezTo>
                    <a:pt x="437124" y="1562727"/>
                    <a:pt x="405542" y="1566003"/>
                    <a:pt x="375041" y="1572245"/>
                  </a:cubicBezTo>
                  <a:lnTo>
                    <a:pt x="316721" y="1590348"/>
                  </a:lnTo>
                  <a:lnTo>
                    <a:pt x="265859" y="1502303"/>
                  </a:lnTo>
                  <a:cubicBezTo>
                    <a:pt x="23623" y="1082984"/>
                    <a:pt x="23623" y="1082984"/>
                    <a:pt x="23623" y="1082984"/>
                  </a:cubicBezTo>
                  <a:cubicBezTo>
                    <a:pt x="-7738" y="1027661"/>
                    <a:pt x="-8158" y="938100"/>
                    <a:pt x="24070" y="882276"/>
                  </a:cubicBezTo>
                  <a:lnTo>
                    <a:pt x="475290" y="100743"/>
                  </a:lnTo>
                  <a:cubicBezTo>
                    <a:pt x="506713" y="46314"/>
                    <a:pt x="585292" y="502"/>
                    <a:pt x="648882" y="0"/>
                  </a:cubicBezTo>
                  <a:close/>
                </a:path>
              </a:pathLst>
            </a:custGeom>
            <a:pattFill prst="dkDnDiag">
              <a:fgClr>
                <a:srgbClr val="F8F8F8"/>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57" name="Freeform 5"/>
            <p:cNvSpPr>
              <a:spLocks/>
            </p:cNvSpPr>
            <p:nvPr/>
          </p:nvSpPr>
          <p:spPr bwMode="auto">
            <a:xfrm>
              <a:off x="5879248" y="2155691"/>
              <a:ext cx="1287721" cy="11412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00000"/>
            </a:solidFill>
            <a:ln w="15875">
              <a:noFill/>
            </a:ln>
            <a:effectLst/>
          </p:spPr>
          <p:txBody>
            <a:bodyPr vert="horz" wrap="square" lIns="91440" tIns="45720" rIns="91440" bIns="45720" numCol="1" anchor="t" anchorCtr="0" compatLnSpc="1">
              <a:prstTxWarp prst="textNoShape">
                <a:avLst/>
              </a:prstTxWarp>
            </a:bodyPr>
            <a:lstStyle/>
            <a:p>
              <a:pPr>
                <a:defRPr/>
              </a:pPr>
              <a:endParaRPr lang="zh-CN" altLang="en-US" dirty="0">
                <a:solidFill>
                  <a:prstClr val="black"/>
                </a:solidFill>
                <a:latin typeface="Arial" panose="020B0604020202020204" pitchFamily="34" charset="0"/>
                <a:ea typeface="方正正纤黑简体" panose="02000000000000000000" pitchFamily="2" charset="-122"/>
                <a:sym typeface="Arial" panose="020B0604020202020204" pitchFamily="34" charset="0"/>
              </a:endParaRPr>
            </a:p>
          </p:txBody>
        </p:sp>
        <p:grpSp>
          <p:nvGrpSpPr>
            <p:cNvPr id="62" name="组合 61"/>
            <p:cNvGrpSpPr/>
            <p:nvPr/>
          </p:nvGrpSpPr>
          <p:grpSpPr>
            <a:xfrm>
              <a:off x="6046858" y="2344108"/>
              <a:ext cx="952500" cy="795144"/>
              <a:chOff x="4145699" y="1416086"/>
              <a:chExt cx="952500" cy="795144"/>
            </a:xfrm>
          </p:grpSpPr>
          <p:sp>
            <p:nvSpPr>
              <p:cNvPr id="82" name="文本框 44"/>
              <p:cNvSpPr txBox="1"/>
              <p:nvPr/>
            </p:nvSpPr>
            <p:spPr>
              <a:xfrm>
                <a:off x="4145699" y="1416086"/>
                <a:ext cx="952500" cy="676899"/>
              </a:xfrm>
              <a:prstGeom prst="rect">
                <a:avLst/>
              </a:prstGeom>
              <a:noFill/>
            </p:spPr>
            <p:txBody>
              <a:bodyPr wrap="square" rtlCol="0">
                <a:spAutoFit/>
              </a:bodyPr>
              <a:lstStyle/>
              <a:p>
                <a:pPr algn="ctr">
                  <a:defRPr/>
                </a:pPr>
                <a:r>
                  <a:rPr lang="en-US" altLang="zh-CN" sz="2700" dirty="0">
                    <a:solidFill>
                      <a:srgbClr val="FFFFFF"/>
                    </a:solidFill>
                    <a:latin typeface="Impact" panose="020B0806030902050204" pitchFamily="34" charset="0"/>
                    <a:ea typeface="宋体" panose="02010600030101010101" pitchFamily="2" charset="-122"/>
                  </a:rPr>
                  <a:t>02</a:t>
                </a:r>
                <a:endParaRPr lang="zh-CN" altLang="en-US" sz="2700" dirty="0">
                  <a:solidFill>
                    <a:srgbClr val="FFFFFF"/>
                  </a:solidFill>
                  <a:latin typeface="Impact" panose="020B0806030902050204" pitchFamily="34" charset="0"/>
                  <a:ea typeface="宋体" panose="02010600030101010101" pitchFamily="2" charset="-122"/>
                </a:endParaRPr>
              </a:p>
            </p:txBody>
          </p:sp>
          <p:sp>
            <p:nvSpPr>
              <p:cNvPr id="83" name="文本框 45"/>
              <p:cNvSpPr txBox="1"/>
              <p:nvPr/>
            </p:nvSpPr>
            <p:spPr>
              <a:xfrm>
                <a:off x="4145699" y="1903549"/>
                <a:ext cx="952500" cy="307681"/>
              </a:xfrm>
              <a:prstGeom prst="rect">
                <a:avLst/>
              </a:prstGeom>
              <a:noFill/>
            </p:spPr>
            <p:txBody>
              <a:bodyPr wrap="square" rtlCol="0">
                <a:spAutoFit/>
              </a:bodyPr>
              <a:lstStyle/>
              <a:p>
                <a:pPr algn="ctr">
                  <a:defRPr/>
                </a:pPr>
                <a:r>
                  <a:rPr lang="en-US" altLang="zh-CN" sz="900" dirty="0">
                    <a:solidFill>
                      <a:srgbClr val="FFFFFF"/>
                    </a:solidFill>
                    <a:latin typeface="LiHei Pro" panose="020B0500000000000000" pitchFamily="34" charset="-122"/>
                    <a:ea typeface="LiHei Pro" panose="020B0500000000000000" pitchFamily="34" charset="-122"/>
                  </a:rPr>
                  <a:t>OPTION</a:t>
                </a:r>
                <a:endParaRPr lang="zh-CN" altLang="en-US" sz="900" dirty="0">
                  <a:solidFill>
                    <a:srgbClr val="FFFFFF"/>
                  </a:solidFill>
                  <a:latin typeface="LiHei Pro" panose="020B0500000000000000" pitchFamily="34" charset="-122"/>
                  <a:ea typeface="LiHei Pro" panose="020B0500000000000000" pitchFamily="34" charset="-122"/>
                </a:endParaRPr>
              </a:p>
            </p:txBody>
          </p:sp>
        </p:grpSp>
      </p:grpSp>
      <p:grpSp>
        <p:nvGrpSpPr>
          <p:cNvPr id="6" name="组合 5"/>
          <p:cNvGrpSpPr/>
          <p:nvPr/>
        </p:nvGrpSpPr>
        <p:grpSpPr>
          <a:xfrm>
            <a:off x="4068115" y="2908445"/>
            <a:ext cx="1650137" cy="1474108"/>
            <a:chOff x="5423210" y="3876728"/>
            <a:chExt cx="2199801" cy="1964871"/>
          </a:xfrm>
        </p:grpSpPr>
        <p:sp>
          <p:nvSpPr>
            <p:cNvPr id="54" name="任意多边形 53"/>
            <p:cNvSpPr/>
            <p:nvPr/>
          </p:nvSpPr>
          <p:spPr>
            <a:xfrm>
              <a:off x="5423210" y="3876728"/>
              <a:ext cx="2199801" cy="1964871"/>
            </a:xfrm>
            <a:custGeom>
              <a:avLst/>
              <a:gdLst>
                <a:gd name="connsiteX0" fmla="*/ 928740 w 2199801"/>
                <a:gd name="connsiteY0" fmla="*/ 0 h 1964871"/>
                <a:gd name="connsiteX1" fmla="*/ 946889 w 2199801"/>
                <a:gd name="connsiteY1" fmla="*/ 5 h 1964871"/>
                <a:gd name="connsiteX2" fmla="*/ 1551718 w 2199801"/>
                <a:gd name="connsiteY2" fmla="*/ 160 h 1964871"/>
                <a:gd name="connsiteX3" fmla="*/ 1724864 w 2199801"/>
                <a:gd name="connsiteY3" fmla="*/ 100126 h 1964871"/>
                <a:gd name="connsiteX4" fmla="*/ 2176481 w 2199801"/>
                <a:gd name="connsiteY4" fmla="*/ 881887 h 1964871"/>
                <a:gd name="connsiteX5" fmla="*/ 2176033 w 2199801"/>
                <a:gd name="connsiteY5" fmla="*/ 1082596 h 1964871"/>
                <a:gd name="connsiteX6" fmla="*/ 1724814 w 2199801"/>
                <a:gd name="connsiteY6" fmla="*/ 1864130 h 1964871"/>
                <a:gd name="connsiteX7" fmla="*/ 1551220 w 2199801"/>
                <a:gd name="connsiteY7" fmla="*/ 1964871 h 1964871"/>
                <a:gd name="connsiteX8" fmla="*/ 648385 w 2199801"/>
                <a:gd name="connsiteY8" fmla="*/ 1964642 h 1964871"/>
                <a:gd name="connsiteX9" fmla="*/ 475239 w 2199801"/>
                <a:gd name="connsiteY9" fmla="*/ 1864676 h 1964871"/>
                <a:gd name="connsiteX10" fmla="*/ 23624 w 2199801"/>
                <a:gd name="connsiteY10" fmla="*/ 1082914 h 1964871"/>
                <a:gd name="connsiteX11" fmla="*/ 24071 w 2199801"/>
                <a:gd name="connsiteY11" fmla="*/ 882205 h 1964871"/>
                <a:gd name="connsiteX12" fmla="*/ 329674 w 2199801"/>
                <a:gd name="connsiteY12" fmla="*/ 352885 h 1964871"/>
                <a:gd name="connsiteX13" fmla="*/ 375044 w 2199801"/>
                <a:gd name="connsiteY13" fmla="*/ 366968 h 1964871"/>
                <a:gd name="connsiteX14" fmla="*/ 469472 w 2199801"/>
                <a:gd name="connsiteY14" fmla="*/ 376487 h 1964871"/>
                <a:gd name="connsiteX15" fmla="*/ 928501 w 2199801"/>
                <a:gd name="connsiteY15" fmla="*/ 2368 h 196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801" h="1964871">
                  <a:moveTo>
                    <a:pt x="928740" y="0"/>
                  </a:moveTo>
                  <a:lnTo>
                    <a:pt x="946889" y="5"/>
                  </a:lnTo>
                  <a:lnTo>
                    <a:pt x="1551718" y="160"/>
                  </a:lnTo>
                  <a:cubicBezTo>
                    <a:pt x="1614503" y="1053"/>
                    <a:pt x="1692699" y="46199"/>
                    <a:pt x="1724864" y="100126"/>
                  </a:cubicBezTo>
                  <a:lnTo>
                    <a:pt x="2176481" y="881887"/>
                  </a:lnTo>
                  <a:cubicBezTo>
                    <a:pt x="2207841" y="937210"/>
                    <a:pt x="2207456" y="1028168"/>
                    <a:pt x="2176033" y="1082596"/>
                  </a:cubicBezTo>
                  <a:lnTo>
                    <a:pt x="1724814" y="1864130"/>
                  </a:lnTo>
                  <a:cubicBezTo>
                    <a:pt x="1692584" y="1919954"/>
                    <a:pt x="1614812" y="1964370"/>
                    <a:pt x="1551220" y="1964871"/>
                  </a:cubicBezTo>
                  <a:lnTo>
                    <a:pt x="648385" y="1964642"/>
                  </a:lnTo>
                  <a:cubicBezTo>
                    <a:pt x="584796" y="1965145"/>
                    <a:pt x="506599" y="1919999"/>
                    <a:pt x="475239" y="1864676"/>
                  </a:cubicBezTo>
                  <a:lnTo>
                    <a:pt x="23624" y="1082914"/>
                  </a:lnTo>
                  <a:cubicBezTo>
                    <a:pt x="-7737" y="1027591"/>
                    <a:pt x="-8159" y="938029"/>
                    <a:pt x="24071" y="882205"/>
                  </a:cubicBezTo>
                  <a:lnTo>
                    <a:pt x="329674" y="352885"/>
                  </a:lnTo>
                  <a:lnTo>
                    <a:pt x="375044" y="366968"/>
                  </a:lnTo>
                  <a:cubicBezTo>
                    <a:pt x="405546" y="373210"/>
                    <a:pt x="437126" y="376488"/>
                    <a:pt x="469472" y="376487"/>
                  </a:cubicBezTo>
                  <a:cubicBezTo>
                    <a:pt x="695899" y="376487"/>
                    <a:pt x="884810" y="215877"/>
                    <a:pt x="928501" y="2368"/>
                  </a:cubicBezTo>
                  <a:close/>
                </a:path>
              </a:pathLst>
            </a:custGeom>
            <a:pattFill prst="dkDnDiag">
              <a:fgClr>
                <a:srgbClr val="F8F8F8"/>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sp>
          <p:nvSpPr>
            <p:cNvPr id="56" name="Freeform 5"/>
            <p:cNvSpPr>
              <a:spLocks/>
            </p:cNvSpPr>
            <p:nvPr/>
          </p:nvSpPr>
          <p:spPr bwMode="auto">
            <a:xfrm>
              <a:off x="5879248" y="4288514"/>
              <a:ext cx="1287721" cy="11412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00000"/>
            </a:solidFill>
            <a:ln w="15875">
              <a:noFill/>
            </a:ln>
            <a:effectLst/>
          </p:spPr>
          <p:txBody>
            <a:bodyPr vert="horz" wrap="square" lIns="91440" tIns="45720" rIns="91440" bIns="45720" numCol="1" anchor="t" anchorCtr="0" compatLnSpc="1">
              <a:prstTxWarp prst="textNoShape">
                <a:avLst/>
              </a:prstTxWarp>
            </a:bodyPr>
            <a:lstStyle/>
            <a:p>
              <a:pPr>
                <a:defRPr/>
              </a:pPr>
              <a:endParaRPr lang="zh-CN" altLang="en-US" dirty="0">
                <a:solidFill>
                  <a:prstClr val="black"/>
                </a:solidFill>
                <a:latin typeface="Arial" panose="020B0604020202020204" pitchFamily="34" charset="0"/>
                <a:ea typeface="方正正纤黑简体" panose="02000000000000000000" pitchFamily="2" charset="-122"/>
                <a:sym typeface="Arial" panose="020B0604020202020204" pitchFamily="34" charset="0"/>
              </a:endParaRPr>
            </a:p>
          </p:txBody>
        </p:sp>
        <p:grpSp>
          <p:nvGrpSpPr>
            <p:cNvPr id="84" name="组合 83"/>
            <p:cNvGrpSpPr/>
            <p:nvPr/>
          </p:nvGrpSpPr>
          <p:grpSpPr>
            <a:xfrm>
              <a:off x="6046858" y="4476931"/>
              <a:ext cx="952500" cy="795144"/>
              <a:chOff x="4145699" y="1416086"/>
              <a:chExt cx="952500" cy="795144"/>
            </a:xfrm>
          </p:grpSpPr>
          <p:sp>
            <p:nvSpPr>
              <p:cNvPr id="97" name="文本框 47"/>
              <p:cNvSpPr txBox="1"/>
              <p:nvPr/>
            </p:nvSpPr>
            <p:spPr>
              <a:xfrm>
                <a:off x="4145699" y="1416086"/>
                <a:ext cx="952500" cy="676899"/>
              </a:xfrm>
              <a:prstGeom prst="rect">
                <a:avLst/>
              </a:prstGeom>
              <a:noFill/>
            </p:spPr>
            <p:txBody>
              <a:bodyPr wrap="square" rtlCol="0">
                <a:spAutoFit/>
              </a:bodyPr>
              <a:lstStyle/>
              <a:p>
                <a:pPr algn="ctr">
                  <a:defRPr/>
                </a:pPr>
                <a:r>
                  <a:rPr lang="en-US" altLang="zh-CN" sz="2700" dirty="0">
                    <a:solidFill>
                      <a:srgbClr val="FFFFFF"/>
                    </a:solidFill>
                    <a:latin typeface="Impact" panose="020B0806030902050204" pitchFamily="34" charset="0"/>
                    <a:ea typeface="宋体" panose="02010600030101010101" pitchFamily="2" charset="-122"/>
                  </a:rPr>
                  <a:t>03</a:t>
                </a:r>
                <a:endParaRPr lang="zh-CN" altLang="en-US" sz="2700" dirty="0">
                  <a:solidFill>
                    <a:srgbClr val="FFFFFF"/>
                  </a:solidFill>
                  <a:latin typeface="Impact" panose="020B0806030902050204" pitchFamily="34" charset="0"/>
                  <a:ea typeface="宋体" panose="02010600030101010101" pitchFamily="2" charset="-122"/>
                </a:endParaRPr>
              </a:p>
            </p:txBody>
          </p:sp>
          <p:sp>
            <p:nvSpPr>
              <p:cNvPr id="98" name="文本框 48"/>
              <p:cNvSpPr txBox="1"/>
              <p:nvPr/>
            </p:nvSpPr>
            <p:spPr>
              <a:xfrm>
                <a:off x="4145699" y="1903549"/>
                <a:ext cx="952500" cy="307681"/>
              </a:xfrm>
              <a:prstGeom prst="rect">
                <a:avLst/>
              </a:prstGeom>
              <a:noFill/>
            </p:spPr>
            <p:txBody>
              <a:bodyPr wrap="square" rtlCol="0">
                <a:spAutoFit/>
              </a:bodyPr>
              <a:lstStyle/>
              <a:p>
                <a:pPr algn="ctr">
                  <a:defRPr/>
                </a:pPr>
                <a:r>
                  <a:rPr lang="en-US" altLang="zh-CN" sz="900" dirty="0">
                    <a:solidFill>
                      <a:srgbClr val="FFFFFF"/>
                    </a:solidFill>
                    <a:latin typeface="LiHei Pro" panose="020B0500000000000000" pitchFamily="34" charset="-122"/>
                    <a:ea typeface="LiHei Pro" panose="020B0500000000000000" pitchFamily="34" charset="-122"/>
                  </a:rPr>
                  <a:t>OPTION</a:t>
                </a:r>
                <a:endParaRPr lang="zh-CN" altLang="en-US" sz="900" dirty="0">
                  <a:solidFill>
                    <a:srgbClr val="FFFFFF"/>
                  </a:solidFill>
                  <a:latin typeface="LiHei Pro" panose="020B0500000000000000" pitchFamily="34" charset="-122"/>
                  <a:ea typeface="LiHei Pro" panose="020B0500000000000000" pitchFamily="34" charset="-122"/>
                </a:endParaRPr>
              </a:p>
            </p:txBody>
          </p:sp>
        </p:grpSp>
      </p:grpSp>
      <p:grpSp>
        <p:nvGrpSpPr>
          <p:cNvPr id="5" name="组合 4"/>
          <p:cNvGrpSpPr/>
          <p:nvPr/>
        </p:nvGrpSpPr>
        <p:grpSpPr>
          <a:xfrm>
            <a:off x="3313349" y="3716473"/>
            <a:ext cx="818756" cy="725754"/>
            <a:chOff x="4417031" y="4953767"/>
            <a:chExt cx="1091484" cy="967374"/>
          </a:xfrm>
        </p:grpSpPr>
        <p:sp>
          <p:nvSpPr>
            <p:cNvPr id="100" name="Freeform 5"/>
            <p:cNvSpPr>
              <a:spLocks/>
            </p:cNvSpPr>
            <p:nvPr/>
          </p:nvSpPr>
          <p:spPr bwMode="auto">
            <a:xfrm>
              <a:off x="4417031" y="4953767"/>
              <a:ext cx="1091484" cy="96737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a:solidFill>
                  <a:srgbClr val="FFFFFF"/>
                </a:solidFill>
                <a:latin typeface="Calibri"/>
                <a:ea typeface="宋体" panose="02010600030101010101" pitchFamily="2" charset="-122"/>
                <a:sym typeface="Arial" panose="020B0604020202020204" pitchFamily="34" charset="0"/>
              </a:endParaRPr>
            </a:p>
          </p:txBody>
        </p:sp>
        <p:grpSp>
          <p:nvGrpSpPr>
            <p:cNvPr id="102" name="组合 101"/>
            <p:cNvGrpSpPr/>
            <p:nvPr/>
          </p:nvGrpSpPr>
          <p:grpSpPr>
            <a:xfrm>
              <a:off x="4740140" y="5250637"/>
              <a:ext cx="441170" cy="363475"/>
              <a:chOff x="7623010" y="5580803"/>
              <a:chExt cx="645918" cy="532165"/>
            </a:xfrm>
            <a:solidFill>
              <a:schemeClr val="accent3"/>
            </a:solidFill>
          </p:grpSpPr>
          <p:sp>
            <p:nvSpPr>
              <p:cNvPr id="103" name="Freeform 91"/>
              <p:cNvSpPr>
                <a:spLocks noEditPoints="1"/>
              </p:cNvSpPr>
              <p:nvPr/>
            </p:nvSpPr>
            <p:spPr bwMode="auto">
              <a:xfrm>
                <a:off x="8153866" y="5580803"/>
                <a:ext cx="115062" cy="120293"/>
              </a:xfrm>
              <a:custGeom>
                <a:avLst/>
                <a:gdLst>
                  <a:gd name="T0" fmla="*/ 0 w 88"/>
                  <a:gd name="T1" fmla="*/ 0 h 92"/>
                  <a:gd name="T2" fmla="*/ 0 w 88"/>
                  <a:gd name="T3" fmla="*/ 92 h 92"/>
                  <a:gd name="T4" fmla="*/ 88 w 88"/>
                  <a:gd name="T5" fmla="*/ 92 h 92"/>
                  <a:gd name="T6" fmla="*/ 88 w 88"/>
                  <a:gd name="T7" fmla="*/ 0 h 92"/>
                  <a:gd name="T8" fmla="*/ 0 w 88"/>
                  <a:gd name="T9" fmla="*/ 0 h 92"/>
                  <a:gd name="T10" fmla="*/ 74 w 88"/>
                  <a:gd name="T11" fmla="*/ 76 h 92"/>
                  <a:gd name="T12" fmla="*/ 15 w 88"/>
                  <a:gd name="T13" fmla="*/ 76 h 92"/>
                  <a:gd name="T14" fmla="*/ 15 w 88"/>
                  <a:gd name="T15" fmla="*/ 14 h 92"/>
                  <a:gd name="T16" fmla="*/ 74 w 88"/>
                  <a:gd name="T17" fmla="*/ 14 h 92"/>
                  <a:gd name="T18" fmla="*/ 74 w 88"/>
                  <a:gd name="T19"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92">
                    <a:moveTo>
                      <a:pt x="0" y="0"/>
                    </a:moveTo>
                    <a:lnTo>
                      <a:pt x="0" y="92"/>
                    </a:lnTo>
                    <a:lnTo>
                      <a:pt x="88" y="92"/>
                    </a:lnTo>
                    <a:lnTo>
                      <a:pt x="88" y="0"/>
                    </a:lnTo>
                    <a:lnTo>
                      <a:pt x="0" y="0"/>
                    </a:lnTo>
                    <a:close/>
                    <a:moveTo>
                      <a:pt x="74" y="76"/>
                    </a:moveTo>
                    <a:lnTo>
                      <a:pt x="15" y="76"/>
                    </a:lnTo>
                    <a:lnTo>
                      <a:pt x="15" y="14"/>
                    </a:lnTo>
                    <a:lnTo>
                      <a:pt x="74" y="14"/>
                    </a:lnTo>
                    <a:lnTo>
                      <a:pt x="74" y="76"/>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zh-CN" altLang="en-US">
                  <a:solidFill>
                    <a:srgbClr val="000000"/>
                  </a:solidFill>
                  <a:latin typeface="Calibri"/>
                  <a:ea typeface="宋体" panose="02010600030101010101" pitchFamily="2" charset="-122"/>
                </a:endParaRPr>
              </a:p>
            </p:txBody>
          </p:sp>
          <p:sp>
            <p:nvSpPr>
              <p:cNvPr id="104" name="Freeform 92"/>
              <p:cNvSpPr>
                <a:spLocks noEditPoints="1"/>
              </p:cNvSpPr>
              <p:nvPr/>
            </p:nvSpPr>
            <p:spPr bwMode="auto">
              <a:xfrm>
                <a:off x="8153866" y="5787393"/>
                <a:ext cx="115062" cy="121601"/>
              </a:xfrm>
              <a:custGeom>
                <a:avLst/>
                <a:gdLst>
                  <a:gd name="T0" fmla="*/ 0 w 88"/>
                  <a:gd name="T1" fmla="*/ 93 h 93"/>
                  <a:gd name="T2" fmla="*/ 88 w 88"/>
                  <a:gd name="T3" fmla="*/ 93 h 93"/>
                  <a:gd name="T4" fmla="*/ 88 w 88"/>
                  <a:gd name="T5" fmla="*/ 0 h 93"/>
                  <a:gd name="T6" fmla="*/ 0 w 88"/>
                  <a:gd name="T7" fmla="*/ 0 h 93"/>
                  <a:gd name="T8" fmla="*/ 0 w 88"/>
                  <a:gd name="T9" fmla="*/ 93 h 93"/>
                  <a:gd name="T10" fmla="*/ 15 w 88"/>
                  <a:gd name="T11" fmla="*/ 15 h 93"/>
                  <a:gd name="T12" fmla="*/ 74 w 88"/>
                  <a:gd name="T13" fmla="*/ 15 h 93"/>
                  <a:gd name="T14" fmla="*/ 74 w 88"/>
                  <a:gd name="T15" fmla="*/ 78 h 93"/>
                  <a:gd name="T16" fmla="*/ 15 w 88"/>
                  <a:gd name="T17" fmla="*/ 78 h 93"/>
                  <a:gd name="T18" fmla="*/ 15 w 88"/>
                  <a:gd name="T19" fmla="*/ 1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93">
                    <a:moveTo>
                      <a:pt x="0" y="93"/>
                    </a:moveTo>
                    <a:lnTo>
                      <a:pt x="88" y="93"/>
                    </a:lnTo>
                    <a:lnTo>
                      <a:pt x="88" y="0"/>
                    </a:lnTo>
                    <a:lnTo>
                      <a:pt x="0" y="0"/>
                    </a:lnTo>
                    <a:lnTo>
                      <a:pt x="0" y="93"/>
                    </a:lnTo>
                    <a:close/>
                    <a:moveTo>
                      <a:pt x="15" y="15"/>
                    </a:moveTo>
                    <a:lnTo>
                      <a:pt x="74" y="15"/>
                    </a:lnTo>
                    <a:lnTo>
                      <a:pt x="74" y="78"/>
                    </a:lnTo>
                    <a:lnTo>
                      <a:pt x="15" y="78"/>
                    </a:lnTo>
                    <a:lnTo>
                      <a:pt x="15" y="15"/>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zh-CN" altLang="en-US">
                  <a:solidFill>
                    <a:srgbClr val="000000"/>
                  </a:solidFill>
                  <a:latin typeface="Calibri"/>
                  <a:ea typeface="宋体" panose="02010600030101010101" pitchFamily="2" charset="-122"/>
                </a:endParaRPr>
              </a:p>
            </p:txBody>
          </p:sp>
          <p:sp>
            <p:nvSpPr>
              <p:cNvPr id="105" name="Freeform 93"/>
              <p:cNvSpPr>
                <a:spLocks noEditPoints="1"/>
              </p:cNvSpPr>
              <p:nvPr/>
            </p:nvSpPr>
            <p:spPr bwMode="auto">
              <a:xfrm>
                <a:off x="8153866" y="5988752"/>
                <a:ext cx="115062" cy="124216"/>
              </a:xfrm>
              <a:custGeom>
                <a:avLst/>
                <a:gdLst>
                  <a:gd name="T0" fmla="*/ 0 w 88"/>
                  <a:gd name="T1" fmla="*/ 95 h 95"/>
                  <a:gd name="T2" fmla="*/ 88 w 88"/>
                  <a:gd name="T3" fmla="*/ 95 h 95"/>
                  <a:gd name="T4" fmla="*/ 88 w 88"/>
                  <a:gd name="T5" fmla="*/ 0 h 95"/>
                  <a:gd name="T6" fmla="*/ 0 w 88"/>
                  <a:gd name="T7" fmla="*/ 0 h 95"/>
                  <a:gd name="T8" fmla="*/ 0 w 88"/>
                  <a:gd name="T9" fmla="*/ 95 h 95"/>
                  <a:gd name="T10" fmla="*/ 15 w 88"/>
                  <a:gd name="T11" fmla="*/ 17 h 95"/>
                  <a:gd name="T12" fmla="*/ 74 w 88"/>
                  <a:gd name="T13" fmla="*/ 17 h 95"/>
                  <a:gd name="T14" fmla="*/ 74 w 88"/>
                  <a:gd name="T15" fmla="*/ 78 h 95"/>
                  <a:gd name="T16" fmla="*/ 15 w 88"/>
                  <a:gd name="T17" fmla="*/ 78 h 95"/>
                  <a:gd name="T18" fmla="*/ 15 w 88"/>
                  <a:gd name="T19" fmla="*/ 1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95">
                    <a:moveTo>
                      <a:pt x="0" y="95"/>
                    </a:moveTo>
                    <a:lnTo>
                      <a:pt x="88" y="95"/>
                    </a:lnTo>
                    <a:lnTo>
                      <a:pt x="88" y="0"/>
                    </a:lnTo>
                    <a:lnTo>
                      <a:pt x="0" y="0"/>
                    </a:lnTo>
                    <a:lnTo>
                      <a:pt x="0" y="95"/>
                    </a:lnTo>
                    <a:close/>
                    <a:moveTo>
                      <a:pt x="15" y="17"/>
                    </a:moveTo>
                    <a:lnTo>
                      <a:pt x="74" y="17"/>
                    </a:lnTo>
                    <a:lnTo>
                      <a:pt x="74" y="78"/>
                    </a:lnTo>
                    <a:lnTo>
                      <a:pt x="15" y="78"/>
                    </a:lnTo>
                    <a:lnTo>
                      <a:pt x="15" y="17"/>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zh-CN" altLang="en-US">
                  <a:solidFill>
                    <a:srgbClr val="000000"/>
                  </a:solidFill>
                  <a:latin typeface="Calibri"/>
                  <a:ea typeface="宋体" panose="02010600030101010101" pitchFamily="2" charset="-122"/>
                </a:endParaRPr>
              </a:p>
            </p:txBody>
          </p:sp>
          <p:sp>
            <p:nvSpPr>
              <p:cNvPr id="106" name="Freeform 94"/>
              <p:cNvSpPr>
                <a:spLocks noEditPoints="1"/>
              </p:cNvSpPr>
              <p:nvPr/>
            </p:nvSpPr>
            <p:spPr bwMode="auto">
              <a:xfrm>
                <a:off x="7623010" y="5694558"/>
                <a:ext cx="305962" cy="307270"/>
              </a:xfrm>
              <a:custGeom>
                <a:avLst/>
                <a:gdLst>
                  <a:gd name="T0" fmla="*/ 49 w 99"/>
                  <a:gd name="T1" fmla="*/ 0 h 99"/>
                  <a:gd name="T2" fmla="*/ 0 w 99"/>
                  <a:gd name="T3" fmla="*/ 49 h 99"/>
                  <a:gd name="T4" fmla="*/ 49 w 99"/>
                  <a:gd name="T5" fmla="*/ 99 h 99"/>
                  <a:gd name="T6" fmla="*/ 99 w 99"/>
                  <a:gd name="T7" fmla="*/ 49 h 99"/>
                  <a:gd name="T8" fmla="*/ 49 w 99"/>
                  <a:gd name="T9" fmla="*/ 0 h 99"/>
                  <a:gd name="T10" fmla="*/ 49 w 99"/>
                  <a:gd name="T11" fmla="*/ 90 h 99"/>
                  <a:gd name="T12" fmla="*/ 9 w 99"/>
                  <a:gd name="T13" fmla="*/ 49 h 99"/>
                  <a:gd name="T14" fmla="*/ 49 w 99"/>
                  <a:gd name="T15" fmla="*/ 9 h 99"/>
                  <a:gd name="T16" fmla="*/ 90 w 99"/>
                  <a:gd name="T17" fmla="*/ 49 h 99"/>
                  <a:gd name="T18" fmla="*/ 49 w 99"/>
                  <a:gd name="T19" fmla="*/ 9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0"/>
                    </a:moveTo>
                    <a:cubicBezTo>
                      <a:pt x="22" y="0"/>
                      <a:pt x="0" y="22"/>
                      <a:pt x="0" y="49"/>
                    </a:cubicBezTo>
                    <a:cubicBezTo>
                      <a:pt x="0" y="77"/>
                      <a:pt x="22" y="99"/>
                      <a:pt x="49" y="99"/>
                    </a:cubicBezTo>
                    <a:cubicBezTo>
                      <a:pt x="77" y="99"/>
                      <a:pt x="99" y="77"/>
                      <a:pt x="99" y="49"/>
                    </a:cubicBezTo>
                    <a:cubicBezTo>
                      <a:pt x="99" y="22"/>
                      <a:pt x="77" y="0"/>
                      <a:pt x="49" y="0"/>
                    </a:cubicBezTo>
                    <a:close/>
                    <a:moveTo>
                      <a:pt x="49" y="90"/>
                    </a:moveTo>
                    <a:cubicBezTo>
                      <a:pt x="27" y="90"/>
                      <a:pt x="9" y="72"/>
                      <a:pt x="9" y="49"/>
                    </a:cubicBezTo>
                    <a:cubicBezTo>
                      <a:pt x="9" y="27"/>
                      <a:pt x="27" y="9"/>
                      <a:pt x="49" y="9"/>
                    </a:cubicBezTo>
                    <a:cubicBezTo>
                      <a:pt x="72" y="9"/>
                      <a:pt x="90" y="27"/>
                      <a:pt x="90" y="49"/>
                    </a:cubicBezTo>
                    <a:cubicBezTo>
                      <a:pt x="90" y="72"/>
                      <a:pt x="72" y="90"/>
                      <a:pt x="49" y="90"/>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zh-CN" altLang="en-US">
                  <a:solidFill>
                    <a:srgbClr val="000000"/>
                  </a:solidFill>
                  <a:latin typeface="Calibri"/>
                  <a:ea typeface="宋体" panose="02010600030101010101" pitchFamily="2" charset="-122"/>
                </a:endParaRPr>
              </a:p>
            </p:txBody>
          </p:sp>
          <p:sp>
            <p:nvSpPr>
              <p:cNvPr id="107" name="Freeform 95"/>
              <p:cNvSpPr>
                <a:spLocks/>
              </p:cNvSpPr>
              <p:nvPr/>
            </p:nvSpPr>
            <p:spPr bwMode="auto">
              <a:xfrm>
                <a:off x="7938125" y="5626567"/>
                <a:ext cx="206589" cy="443252"/>
              </a:xfrm>
              <a:custGeom>
                <a:avLst/>
                <a:gdLst>
                  <a:gd name="T0" fmla="*/ 14 w 67"/>
                  <a:gd name="T1" fmla="*/ 65 h 143"/>
                  <a:gd name="T2" fmla="*/ 0 w 67"/>
                  <a:gd name="T3" fmla="*/ 65 h 143"/>
                  <a:gd name="T4" fmla="*/ 0 w 67"/>
                  <a:gd name="T5" fmla="*/ 71 h 143"/>
                  <a:gd name="T6" fmla="*/ 0 w 67"/>
                  <a:gd name="T7" fmla="*/ 76 h 143"/>
                  <a:gd name="T8" fmla="*/ 14 w 67"/>
                  <a:gd name="T9" fmla="*/ 76 h 143"/>
                  <a:gd name="T10" fmla="*/ 14 w 67"/>
                  <a:gd name="T11" fmla="*/ 143 h 143"/>
                  <a:gd name="T12" fmla="*/ 67 w 67"/>
                  <a:gd name="T13" fmla="*/ 143 h 143"/>
                  <a:gd name="T14" fmla="*/ 67 w 67"/>
                  <a:gd name="T15" fmla="*/ 132 h 143"/>
                  <a:gd name="T16" fmla="*/ 25 w 67"/>
                  <a:gd name="T17" fmla="*/ 132 h 143"/>
                  <a:gd name="T18" fmla="*/ 25 w 67"/>
                  <a:gd name="T19" fmla="*/ 76 h 143"/>
                  <a:gd name="T20" fmla="*/ 67 w 67"/>
                  <a:gd name="T21" fmla="*/ 76 h 143"/>
                  <a:gd name="T22" fmla="*/ 67 w 67"/>
                  <a:gd name="T23" fmla="*/ 65 h 143"/>
                  <a:gd name="T24" fmla="*/ 25 w 67"/>
                  <a:gd name="T25" fmla="*/ 65 h 143"/>
                  <a:gd name="T26" fmla="*/ 25 w 67"/>
                  <a:gd name="T27" fmla="*/ 11 h 143"/>
                  <a:gd name="T28" fmla="*/ 67 w 67"/>
                  <a:gd name="T29" fmla="*/ 11 h 143"/>
                  <a:gd name="T30" fmla="*/ 67 w 67"/>
                  <a:gd name="T31" fmla="*/ 0 h 143"/>
                  <a:gd name="T32" fmla="*/ 14 w 67"/>
                  <a:gd name="T33" fmla="*/ 0 h 143"/>
                  <a:gd name="T34" fmla="*/ 14 w 67"/>
                  <a:gd name="T35" fmla="*/ 6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143">
                    <a:moveTo>
                      <a:pt x="14" y="65"/>
                    </a:moveTo>
                    <a:cubicBezTo>
                      <a:pt x="0" y="65"/>
                      <a:pt x="0" y="65"/>
                      <a:pt x="0" y="65"/>
                    </a:cubicBezTo>
                    <a:cubicBezTo>
                      <a:pt x="0" y="67"/>
                      <a:pt x="0" y="69"/>
                      <a:pt x="0" y="71"/>
                    </a:cubicBezTo>
                    <a:cubicBezTo>
                      <a:pt x="0" y="73"/>
                      <a:pt x="0" y="75"/>
                      <a:pt x="0" y="76"/>
                    </a:cubicBezTo>
                    <a:cubicBezTo>
                      <a:pt x="14" y="76"/>
                      <a:pt x="14" y="76"/>
                      <a:pt x="14" y="76"/>
                    </a:cubicBezTo>
                    <a:cubicBezTo>
                      <a:pt x="14" y="143"/>
                      <a:pt x="14" y="143"/>
                      <a:pt x="14" y="143"/>
                    </a:cubicBezTo>
                    <a:cubicBezTo>
                      <a:pt x="67" y="143"/>
                      <a:pt x="67" y="143"/>
                      <a:pt x="67" y="143"/>
                    </a:cubicBezTo>
                    <a:cubicBezTo>
                      <a:pt x="67" y="132"/>
                      <a:pt x="67" y="132"/>
                      <a:pt x="67" y="132"/>
                    </a:cubicBezTo>
                    <a:cubicBezTo>
                      <a:pt x="25" y="132"/>
                      <a:pt x="25" y="132"/>
                      <a:pt x="25" y="132"/>
                    </a:cubicBezTo>
                    <a:cubicBezTo>
                      <a:pt x="25" y="76"/>
                      <a:pt x="25" y="76"/>
                      <a:pt x="25" y="76"/>
                    </a:cubicBezTo>
                    <a:cubicBezTo>
                      <a:pt x="67" y="76"/>
                      <a:pt x="67" y="76"/>
                      <a:pt x="67" y="76"/>
                    </a:cubicBezTo>
                    <a:cubicBezTo>
                      <a:pt x="67" y="65"/>
                      <a:pt x="67" y="65"/>
                      <a:pt x="67" y="65"/>
                    </a:cubicBezTo>
                    <a:cubicBezTo>
                      <a:pt x="25" y="65"/>
                      <a:pt x="25" y="65"/>
                      <a:pt x="25" y="65"/>
                    </a:cubicBezTo>
                    <a:cubicBezTo>
                      <a:pt x="25" y="11"/>
                      <a:pt x="25" y="11"/>
                      <a:pt x="25" y="11"/>
                    </a:cubicBezTo>
                    <a:cubicBezTo>
                      <a:pt x="67" y="11"/>
                      <a:pt x="67" y="11"/>
                      <a:pt x="67" y="11"/>
                    </a:cubicBezTo>
                    <a:cubicBezTo>
                      <a:pt x="67" y="0"/>
                      <a:pt x="67" y="0"/>
                      <a:pt x="67" y="0"/>
                    </a:cubicBezTo>
                    <a:cubicBezTo>
                      <a:pt x="14" y="0"/>
                      <a:pt x="14" y="0"/>
                      <a:pt x="14" y="0"/>
                    </a:cubicBezTo>
                    <a:lnTo>
                      <a:pt x="14" y="65"/>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zh-CN" altLang="en-US">
                  <a:solidFill>
                    <a:srgbClr val="000000"/>
                  </a:solidFill>
                  <a:latin typeface="Calibri"/>
                  <a:ea typeface="宋体" panose="02010600030101010101" pitchFamily="2" charset="-122"/>
                </a:endParaRPr>
              </a:p>
            </p:txBody>
          </p:sp>
          <p:sp>
            <p:nvSpPr>
              <p:cNvPr id="108" name="Freeform 96"/>
              <p:cNvSpPr>
                <a:spLocks noEditPoints="1"/>
              </p:cNvSpPr>
              <p:nvPr/>
            </p:nvSpPr>
            <p:spPr bwMode="auto">
              <a:xfrm>
                <a:off x="7675311" y="5748167"/>
                <a:ext cx="201359" cy="200052"/>
              </a:xfrm>
              <a:custGeom>
                <a:avLst/>
                <a:gdLst>
                  <a:gd name="T0" fmla="*/ 32 w 65"/>
                  <a:gd name="T1" fmla="*/ 0 h 65"/>
                  <a:gd name="T2" fmla="*/ 0 w 65"/>
                  <a:gd name="T3" fmla="*/ 32 h 65"/>
                  <a:gd name="T4" fmla="*/ 32 w 65"/>
                  <a:gd name="T5" fmla="*/ 65 h 65"/>
                  <a:gd name="T6" fmla="*/ 65 w 65"/>
                  <a:gd name="T7" fmla="*/ 32 h 65"/>
                  <a:gd name="T8" fmla="*/ 32 w 65"/>
                  <a:gd name="T9" fmla="*/ 0 h 65"/>
                  <a:gd name="T10" fmla="*/ 36 w 65"/>
                  <a:gd name="T11" fmla="*/ 53 h 65"/>
                  <a:gd name="T12" fmla="*/ 36 w 65"/>
                  <a:gd name="T13" fmla="*/ 60 h 65"/>
                  <a:gd name="T14" fmla="*/ 29 w 65"/>
                  <a:gd name="T15" fmla="*/ 60 h 65"/>
                  <a:gd name="T16" fmla="*/ 29 w 65"/>
                  <a:gd name="T17" fmla="*/ 53 h 65"/>
                  <a:gd name="T18" fmla="*/ 18 w 65"/>
                  <a:gd name="T19" fmla="*/ 51 h 65"/>
                  <a:gd name="T20" fmla="*/ 20 w 65"/>
                  <a:gd name="T21" fmla="*/ 43 h 65"/>
                  <a:gd name="T22" fmla="*/ 31 w 65"/>
                  <a:gd name="T23" fmla="*/ 46 h 65"/>
                  <a:gd name="T24" fmla="*/ 37 w 65"/>
                  <a:gd name="T25" fmla="*/ 42 h 65"/>
                  <a:gd name="T26" fmla="*/ 30 w 65"/>
                  <a:gd name="T27" fmla="*/ 36 h 65"/>
                  <a:gd name="T28" fmla="*/ 18 w 65"/>
                  <a:gd name="T29" fmla="*/ 24 h 65"/>
                  <a:gd name="T30" fmla="*/ 29 w 65"/>
                  <a:gd name="T31" fmla="*/ 12 h 65"/>
                  <a:gd name="T32" fmla="*/ 29 w 65"/>
                  <a:gd name="T33" fmla="*/ 5 h 65"/>
                  <a:gd name="T34" fmla="*/ 36 w 65"/>
                  <a:gd name="T35" fmla="*/ 5 h 65"/>
                  <a:gd name="T36" fmla="*/ 36 w 65"/>
                  <a:gd name="T37" fmla="*/ 11 h 65"/>
                  <a:gd name="T38" fmla="*/ 46 w 65"/>
                  <a:gd name="T39" fmla="*/ 13 h 65"/>
                  <a:gd name="T40" fmla="*/ 44 w 65"/>
                  <a:gd name="T41" fmla="*/ 21 h 65"/>
                  <a:gd name="T42" fmla="*/ 34 w 65"/>
                  <a:gd name="T43" fmla="*/ 19 h 65"/>
                  <a:gd name="T44" fmla="*/ 28 w 65"/>
                  <a:gd name="T45" fmla="*/ 22 h 65"/>
                  <a:gd name="T46" fmla="*/ 36 w 65"/>
                  <a:gd name="T47" fmla="*/ 28 h 65"/>
                  <a:gd name="T48" fmla="*/ 47 w 65"/>
                  <a:gd name="T49" fmla="*/ 41 h 65"/>
                  <a:gd name="T50" fmla="*/ 36 w 65"/>
                  <a:gd name="T51" fmla="*/ 5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 h="65">
                    <a:moveTo>
                      <a:pt x="32" y="0"/>
                    </a:moveTo>
                    <a:cubicBezTo>
                      <a:pt x="15" y="0"/>
                      <a:pt x="0" y="15"/>
                      <a:pt x="0" y="32"/>
                    </a:cubicBezTo>
                    <a:cubicBezTo>
                      <a:pt x="0" y="50"/>
                      <a:pt x="15" y="65"/>
                      <a:pt x="32" y="65"/>
                    </a:cubicBezTo>
                    <a:cubicBezTo>
                      <a:pt x="50" y="65"/>
                      <a:pt x="65" y="50"/>
                      <a:pt x="65" y="32"/>
                    </a:cubicBezTo>
                    <a:cubicBezTo>
                      <a:pt x="65" y="15"/>
                      <a:pt x="50" y="0"/>
                      <a:pt x="32" y="0"/>
                    </a:cubicBezTo>
                    <a:close/>
                    <a:moveTo>
                      <a:pt x="36" y="53"/>
                    </a:moveTo>
                    <a:cubicBezTo>
                      <a:pt x="36" y="60"/>
                      <a:pt x="36" y="60"/>
                      <a:pt x="36" y="60"/>
                    </a:cubicBezTo>
                    <a:cubicBezTo>
                      <a:pt x="29" y="60"/>
                      <a:pt x="29" y="60"/>
                      <a:pt x="29" y="60"/>
                    </a:cubicBezTo>
                    <a:cubicBezTo>
                      <a:pt x="29" y="53"/>
                      <a:pt x="29" y="53"/>
                      <a:pt x="29" y="53"/>
                    </a:cubicBezTo>
                    <a:cubicBezTo>
                      <a:pt x="25" y="53"/>
                      <a:pt x="20" y="52"/>
                      <a:pt x="18" y="51"/>
                    </a:cubicBezTo>
                    <a:cubicBezTo>
                      <a:pt x="20" y="43"/>
                      <a:pt x="20" y="43"/>
                      <a:pt x="20" y="43"/>
                    </a:cubicBezTo>
                    <a:cubicBezTo>
                      <a:pt x="23" y="44"/>
                      <a:pt x="26" y="46"/>
                      <a:pt x="31" y="46"/>
                    </a:cubicBezTo>
                    <a:cubicBezTo>
                      <a:pt x="35" y="46"/>
                      <a:pt x="37" y="44"/>
                      <a:pt x="37" y="42"/>
                    </a:cubicBezTo>
                    <a:cubicBezTo>
                      <a:pt x="37" y="39"/>
                      <a:pt x="35" y="37"/>
                      <a:pt x="30" y="36"/>
                    </a:cubicBezTo>
                    <a:cubicBezTo>
                      <a:pt x="23" y="33"/>
                      <a:pt x="18" y="30"/>
                      <a:pt x="18" y="24"/>
                    </a:cubicBezTo>
                    <a:cubicBezTo>
                      <a:pt x="18" y="18"/>
                      <a:pt x="22" y="13"/>
                      <a:pt x="29" y="12"/>
                    </a:cubicBezTo>
                    <a:cubicBezTo>
                      <a:pt x="29" y="5"/>
                      <a:pt x="29" y="5"/>
                      <a:pt x="29" y="5"/>
                    </a:cubicBezTo>
                    <a:cubicBezTo>
                      <a:pt x="36" y="5"/>
                      <a:pt x="36" y="5"/>
                      <a:pt x="36" y="5"/>
                    </a:cubicBezTo>
                    <a:cubicBezTo>
                      <a:pt x="36" y="11"/>
                      <a:pt x="36" y="11"/>
                      <a:pt x="36" y="11"/>
                    </a:cubicBezTo>
                    <a:cubicBezTo>
                      <a:pt x="40" y="11"/>
                      <a:pt x="43" y="12"/>
                      <a:pt x="46" y="13"/>
                    </a:cubicBezTo>
                    <a:cubicBezTo>
                      <a:pt x="44" y="21"/>
                      <a:pt x="44" y="21"/>
                      <a:pt x="44" y="21"/>
                    </a:cubicBezTo>
                    <a:cubicBezTo>
                      <a:pt x="42" y="20"/>
                      <a:pt x="39" y="19"/>
                      <a:pt x="34" y="19"/>
                    </a:cubicBezTo>
                    <a:cubicBezTo>
                      <a:pt x="30" y="19"/>
                      <a:pt x="28" y="21"/>
                      <a:pt x="28" y="22"/>
                    </a:cubicBezTo>
                    <a:cubicBezTo>
                      <a:pt x="28" y="25"/>
                      <a:pt x="31" y="26"/>
                      <a:pt x="36" y="28"/>
                    </a:cubicBezTo>
                    <a:cubicBezTo>
                      <a:pt x="44" y="31"/>
                      <a:pt x="47" y="35"/>
                      <a:pt x="47" y="41"/>
                    </a:cubicBezTo>
                    <a:cubicBezTo>
                      <a:pt x="47" y="47"/>
                      <a:pt x="43" y="52"/>
                      <a:pt x="36" y="53"/>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zh-CN" altLang="en-US">
                  <a:solidFill>
                    <a:srgbClr val="000000"/>
                  </a:solidFill>
                  <a:latin typeface="Calibri"/>
                  <a:ea typeface="宋体" panose="02010600030101010101" pitchFamily="2" charset="-122"/>
                </a:endParaRPr>
              </a:p>
            </p:txBody>
          </p:sp>
        </p:grpSp>
      </p:grpSp>
      <p:grpSp>
        <p:nvGrpSpPr>
          <p:cNvPr id="7" name="组合 6"/>
          <p:cNvGrpSpPr/>
          <p:nvPr/>
        </p:nvGrpSpPr>
        <p:grpSpPr>
          <a:xfrm>
            <a:off x="5482198" y="2496845"/>
            <a:ext cx="818756" cy="725754"/>
            <a:chOff x="7308328" y="3328098"/>
            <a:chExt cx="1091484" cy="967374"/>
          </a:xfrm>
        </p:grpSpPr>
        <p:sp>
          <p:nvSpPr>
            <p:cNvPr id="101" name="Freeform 5"/>
            <p:cNvSpPr>
              <a:spLocks/>
            </p:cNvSpPr>
            <p:nvPr/>
          </p:nvSpPr>
          <p:spPr bwMode="auto">
            <a:xfrm>
              <a:off x="7308328" y="3328098"/>
              <a:ext cx="1091484" cy="96737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a:solidFill>
                  <a:srgbClr val="FFFFFF"/>
                </a:solidFill>
                <a:latin typeface="Calibri"/>
                <a:ea typeface="宋体" panose="02010600030101010101" pitchFamily="2" charset="-122"/>
                <a:sym typeface="Arial" panose="020B0604020202020204" pitchFamily="34" charset="0"/>
              </a:endParaRPr>
            </a:p>
          </p:txBody>
        </p:sp>
        <p:grpSp>
          <p:nvGrpSpPr>
            <p:cNvPr id="109" name="组合 108"/>
            <p:cNvGrpSpPr/>
            <p:nvPr/>
          </p:nvGrpSpPr>
          <p:grpSpPr>
            <a:xfrm>
              <a:off x="7630445" y="3646220"/>
              <a:ext cx="447423" cy="320608"/>
              <a:chOff x="9335872" y="5612184"/>
              <a:chExt cx="655071" cy="469403"/>
            </a:xfrm>
            <a:solidFill>
              <a:schemeClr val="accent2"/>
            </a:solidFill>
          </p:grpSpPr>
          <p:sp>
            <p:nvSpPr>
              <p:cNvPr id="110" name="Freeform 98"/>
              <p:cNvSpPr>
                <a:spLocks/>
              </p:cNvSpPr>
              <p:nvPr/>
            </p:nvSpPr>
            <p:spPr bwMode="auto">
              <a:xfrm>
                <a:off x="9335872" y="5612184"/>
                <a:ext cx="398796" cy="271966"/>
              </a:xfrm>
              <a:custGeom>
                <a:avLst/>
                <a:gdLst>
                  <a:gd name="T0" fmla="*/ 156 w 305"/>
                  <a:gd name="T1" fmla="*/ 156 h 208"/>
                  <a:gd name="T2" fmla="*/ 305 w 305"/>
                  <a:gd name="T3" fmla="*/ 156 h 208"/>
                  <a:gd name="T4" fmla="*/ 305 w 305"/>
                  <a:gd name="T5" fmla="*/ 54 h 208"/>
                  <a:gd name="T6" fmla="*/ 156 w 305"/>
                  <a:gd name="T7" fmla="*/ 54 h 208"/>
                  <a:gd name="T8" fmla="*/ 156 w 305"/>
                  <a:gd name="T9" fmla="*/ 0 h 208"/>
                  <a:gd name="T10" fmla="*/ 0 w 305"/>
                  <a:gd name="T11" fmla="*/ 106 h 208"/>
                  <a:gd name="T12" fmla="*/ 156 w 305"/>
                  <a:gd name="T13" fmla="*/ 208 h 208"/>
                  <a:gd name="T14" fmla="*/ 156 w 305"/>
                  <a:gd name="T15" fmla="*/ 156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208">
                    <a:moveTo>
                      <a:pt x="156" y="156"/>
                    </a:moveTo>
                    <a:lnTo>
                      <a:pt x="305" y="156"/>
                    </a:lnTo>
                    <a:lnTo>
                      <a:pt x="305" y="54"/>
                    </a:lnTo>
                    <a:lnTo>
                      <a:pt x="156" y="54"/>
                    </a:lnTo>
                    <a:lnTo>
                      <a:pt x="156" y="0"/>
                    </a:lnTo>
                    <a:lnTo>
                      <a:pt x="0" y="106"/>
                    </a:lnTo>
                    <a:lnTo>
                      <a:pt x="156" y="208"/>
                    </a:lnTo>
                    <a:lnTo>
                      <a:pt x="156" y="156"/>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zh-CN" altLang="en-US">
                  <a:solidFill>
                    <a:srgbClr val="000000"/>
                  </a:solidFill>
                  <a:latin typeface="Calibri"/>
                  <a:ea typeface="宋体" panose="02010600030101010101" pitchFamily="2" charset="-122"/>
                </a:endParaRPr>
              </a:p>
            </p:txBody>
          </p:sp>
          <p:sp>
            <p:nvSpPr>
              <p:cNvPr id="111" name="Freeform 99"/>
              <p:cNvSpPr>
                <a:spLocks/>
              </p:cNvSpPr>
              <p:nvPr/>
            </p:nvSpPr>
            <p:spPr bwMode="auto">
              <a:xfrm>
                <a:off x="9592147" y="5812236"/>
                <a:ext cx="398796" cy="269351"/>
              </a:xfrm>
              <a:custGeom>
                <a:avLst/>
                <a:gdLst>
                  <a:gd name="T0" fmla="*/ 305 w 305"/>
                  <a:gd name="T1" fmla="*/ 107 h 206"/>
                  <a:gd name="T2" fmla="*/ 149 w 305"/>
                  <a:gd name="T3" fmla="*/ 0 h 206"/>
                  <a:gd name="T4" fmla="*/ 149 w 305"/>
                  <a:gd name="T5" fmla="*/ 52 h 206"/>
                  <a:gd name="T6" fmla="*/ 0 w 305"/>
                  <a:gd name="T7" fmla="*/ 52 h 206"/>
                  <a:gd name="T8" fmla="*/ 0 w 305"/>
                  <a:gd name="T9" fmla="*/ 154 h 206"/>
                  <a:gd name="T10" fmla="*/ 149 w 305"/>
                  <a:gd name="T11" fmla="*/ 154 h 206"/>
                  <a:gd name="T12" fmla="*/ 149 w 305"/>
                  <a:gd name="T13" fmla="*/ 206 h 206"/>
                  <a:gd name="T14" fmla="*/ 305 w 305"/>
                  <a:gd name="T15" fmla="*/ 107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206">
                    <a:moveTo>
                      <a:pt x="305" y="107"/>
                    </a:moveTo>
                    <a:lnTo>
                      <a:pt x="149" y="0"/>
                    </a:lnTo>
                    <a:lnTo>
                      <a:pt x="149" y="52"/>
                    </a:lnTo>
                    <a:lnTo>
                      <a:pt x="0" y="52"/>
                    </a:lnTo>
                    <a:lnTo>
                      <a:pt x="0" y="154"/>
                    </a:lnTo>
                    <a:lnTo>
                      <a:pt x="149" y="154"/>
                    </a:lnTo>
                    <a:lnTo>
                      <a:pt x="149" y="206"/>
                    </a:lnTo>
                    <a:lnTo>
                      <a:pt x="305" y="107"/>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zh-CN" altLang="en-US">
                  <a:solidFill>
                    <a:srgbClr val="000000"/>
                  </a:solidFill>
                  <a:latin typeface="Calibri"/>
                  <a:ea typeface="宋体" panose="02010600030101010101" pitchFamily="2" charset="-122"/>
                </a:endParaRPr>
              </a:p>
            </p:txBody>
          </p:sp>
          <p:sp>
            <p:nvSpPr>
              <p:cNvPr id="112" name="Freeform 100"/>
              <p:cNvSpPr>
                <a:spLocks noEditPoints="1"/>
              </p:cNvSpPr>
              <p:nvPr/>
            </p:nvSpPr>
            <p:spPr bwMode="auto">
              <a:xfrm>
                <a:off x="9752974" y="5630489"/>
                <a:ext cx="185669" cy="185669"/>
              </a:xfrm>
              <a:custGeom>
                <a:avLst/>
                <a:gdLst>
                  <a:gd name="T0" fmla="*/ 30 w 60"/>
                  <a:gd name="T1" fmla="*/ 60 h 60"/>
                  <a:gd name="T2" fmla="*/ 60 w 60"/>
                  <a:gd name="T3" fmla="*/ 30 h 60"/>
                  <a:gd name="T4" fmla="*/ 30 w 60"/>
                  <a:gd name="T5" fmla="*/ 0 h 60"/>
                  <a:gd name="T6" fmla="*/ 0 w 60"/>
                  <a:gd name="T7" fmla="*/ 30 h 60"/>
                  <a:gd name="T8" fmla="*/ 30 w 60"/>
                  <a:gd name="T9" fmla="*/ 60 h 60"/>
                  <a:gd name="T10" fmla="*/ 30 w 60"/>
                  <a:gd name="T11" fmla="*/ 4 h 60"/>
                  <a:gd name="T12" fmla="*/ 56 w 60"/>
                  <a:gd name="T13" fmla="*/ 30 h 60"/>
                  <a:gd name="T14" fmla="*/ 30 w 60"/>
                  <a:gd name="T15" fmla="*/ 56 h 60"/>
                  <a:gd name="T16" fmla="*/ 4 w 60"/>
                  <a:gd name="T17" fmla="*/ 30 h 60"/>
                  <a:gd name="T18" fmla="*/ 30 w 60"/>
                  <a:gd name="T1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47" y="60"/>
                      <a:pt x="60" y="47"/>
                      <a:pt x="60" y="30"/>
                    </a:cubicBezTo>
                    <a:cubicBezTo>
                      <a:pt x="60" y="14"/>
                      <a:pt x="47" y="0"/>
                      <a:pt x="30" y="0"/>
                    </a:cubicBezTo>
                    <a:cubicBezTo>
                      <a:pt x="14" y="0"/>
                      <a:pt x="0" y="14"/>
                      <a:pt x="0" y="30"/>
                    </a:cubicBezTo>
                    <a:cubicBezTo>
                      <a:pt x="0" y="47"/>
                      <a:pt x="14" y="60"/>
                      <a:pt x="30" y="60"/>
                    </a:cubicBezTo>
                    <a:close/>
                    <a:moveTo>
                      <a:pt x="30" y="4"/>
                    </a:moveTo>
                    <a:cubicBezTo>
                      <a:pt x="45" y="4"/>
                      <a:pt x="56" y="16"/>
                      <a:pt x="56" y="30"/>
                    </a:cubicBezTo>
                    <a:cubicBezTo>
                      <a:pt x="56" y="45"/>
                      <a:pt x="45" y="56"/>
                      <a:pt x="30" y="56"/>
                    </a:cubicBezTo>
                    <a:cubicBezTo>
                      <a:pt x="16" y="56"/>
                      <a:pt x="4" y="45"/>
                      <a:pt x="4" y="30"/>
                    </a:cubicBezTo>
                    <a:cubicBezTo>
                      <a:pt x="4" y="16"/>
                      <a:pt x="16" y="4"/>
                      <a:pt x="30" y="4"/>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zh-CN" altLang="en-US">
                  <a:solidFill>
                    <a:srgbClr val="000000"/>
                  </a:solidFill>
                  <a:latin typeface="Calibri"/>
                  <a:ea typeface="宋体" panose="02010600030101010101" pitchFamily="2" charset="-122"/>
                </a:endParaRPr>
              </a:p>
            </p:txBody>
          </p:sp>
          <p:sp>
            <p:nvSpPr>
              <p:cNvPr id="113" name="Freeform 101"/>
              <p:cNvSpPr>
                <a:spLocks noEditPoints="1"/>
              </p:cNvSpPr>
              <p:nvPr/>
            </p:nvSpPr>
            <p:spPr bwMode="auto">
              <a:xfrm>
                <a:off x="9777816" y="5655333"/>
                <a:ext cx="135983" cy="138598"/>
              </a:xfrm>
              <a:custGeom>
                <a:avLst/>
                <a:gdLst>
                  <a:gd name="T0" fmla="*/ 22 w 44"/>
                  <a:gd name="T1" fmla="*/ 45 h 45"/>
                  <a:gd name="T2" fmla="*/ 44 w 44"/>
                  <a:gd name="T3" fmla="*/ 22 h 45"/>
                  <a:gd name="T4" fmla="*/ 22 w 44"/>
                  <a:gd name="T5" fmla="*/ 0 h 45"/>
                  <a:gd name="T6" fmla="*/ 0 w 44"/>
                  <a:gd name="T7" fmla="*/ 22 h 45"/>
                  <a:gd name="T8" fmla="*/ 22 w 44"/>
                  <a:gd name="T9" fmla="*/ 45 h 45"/>
                  <a:gd name="T10" fmla="*/ 21 w 44"/>
                  <a:gd name="T11" fmla="*/ 24 h 45"/>
                  <a:gd name="T12" fmla="*/ 13 w 44"/>
                  <a:gd name="T13" fmla="*/ 17 h 45"/>
                  <a:gd name="T14" fmla="*/ 20 w 44"/>
                  <a:gd name="T15" fmla="*/ 9 h 45"/>
                  <a:gd name="T16" fmla="*/ 20 w 44"/>
                  <a:gd name="T17" fmla="*/ 5 h 45"/>
                  <a:gd name="T18" fmla="*/ 24 w 44"/>
                  <a:gd name="T19" fmla="*/ 5 h 45"/>
                  <a:gd name="T20" fmla="*/ 24 w 44"/>
                  <a:gd name="T21" fmla="*/ 9 h 45"/>
                  <a:gd name="T22" fmla="*/ 31 w 44"/>
                  <a:gd name="T23" fmla="*/ 10 h 45"/>
                  <a:gd name="T24" fmla="*/ 29 w 44"/>
                  <a:gd name="T25" fmla="*/ 15 h 45"/>
                  <a:gd name="T26" fmla="*/ 23 w 44"/>
                  <a:gd name="T27" fmla="*/ 13 h 45"/>
                  <a:gd name="T28" fmla="*/ 19 w 44"/>
                  <a:gd name="T29" fmla="*/ 16 h 45"/>
                  <a:gd name="T30" fmla="*/ 25 w 44"/>
                  <a:gd name="T31" fmla="*/ 19 h 45"/>
                  <a:gd name="T32" fmla="*/ 32 w 44"/>
                  <a:gd name="T33" fmla="*/ 27 h 45"/>
                  <a:gd name="T34" fmla="*/ 24 w 44"/>
                  <a:gd name="T35" fmla="*/ 35 h 45"/>
                  <a:gd name="T36" fmla="*/ 24 w 44"/>
                  <a:gd name="T37" fmla="*/ 40 h 45"/>
                  <a:gd name="T38" fmla="*/ 20 w 44"/>
                  <a:gd name="T39" fmla="*/ 40 h 45"/>
                  <a:gd name="T40" fmla="*/ 20 w 44"/>
                  <a:gd name="T41" fmla="*/ 36 h 45"/>
                  <a:gd name="T42" fmla="*/ 13 w 44"/>
                  <a:gd name="T43" fmla="*/ 34 h 45"/>
                  <a:gd name="T44" fmla="*/ 14 w 44"/>
                  <a:gd name="T45" fmla="*/ 29 h 45"/>
                  <a:gd name="T46" fmla="*/ 21 w 44"/>
                  <a:gd name="T47" fmla="*/ 31 h 45"/>
                  <a:gd name="T48" fmla="*/ 25 w 44"/>
                  <a:gd name="T49" fmla="*/ 28 h 45"/>
                  <a:gd name="T50" fmla="*/ 21 w 44"/>
                  <a:gd name="T51"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45">
                    <a:moveTo>
                      <a:pt x="22" y="45"/>
                    </a:moveTo>
                    <a:cubicBezTo>
                      <a:pt x="34" y="45"/>
                      <a:pt x="44" y="35"/>
                      <a:pt x="44" y="22"/>
                    </a:cubicBezTo>
                    <a:cubicBezTo>
                      <a:pt x="44" y="10"/>
                      <a:pt x="34" y="0"/>
                      <a:pt x="22" y="0"/>
                    </a:cubicBezTo>
                    <a:cubicBezTo>
                      <a:pt x="10" y="0"/>
                      <a:pt x="0" y="10"/>
                      <a:pt x="0" y="22"/>
                    </a:cubicBezTo>
                    <a:cubicBezTo>
                      <a:pt x="0" y="35"/>
                      <a:pt x="10" y="45"/>
                      <a:pt x="22" y="45"/>
                    </a:cubicBezTo>
                    <a:close/>
                    <a:moveTo>
                      <a:pt x="21" y="24"/>
                    </a:moveTo>
                    <a:cubicBezTo>
                      <a:pt x="16" y="23"/>
                      <a:pt x="13" y="21"/>
                      <a:pt x="13" y="17"/>
                    </a:cubicBezTo>
                    <a:cubicBezTo>
                      <a:pt x="13" y="13"/>
                      <a:pt x="16" y="10"/>
                      <a:pt x="20" y="9"/>
                    </a:cubicBezTo>
                    <a:cubicBezTo>
                      <a:pt x="20" y="5"/>
                      <a:pt x="20" y="5"/>
                      <a:pt x="20" y="5"/>
                    </a:cubicBezTo>
                    <a:cubicBezTo>
                      <a:pt x="24" y="5"/>
                      <a:pt x="24" y="5"/>
                      <a:pt x="24" y="5"/>
                    </a:cubicBezTo>
                    <a:cubicBezTo>
                      <a:pt x="24" y="9"/>
                      <a:pt x="24" y="9"/>
                      <a:pt x="24" y="9"/>
                    </a:cubicBezTo>
                    <a:cubicBezTo>
                      <a:pt x="27" y="9"/>
                      <a:pt x="29" y="9"/>
                      <a:pt x="31" y="10"/>
                    </a:cubicBezTo>
                    <a:cubicBezTo>
                      <a:pt x="29" y="15"/>
                      <a:pt x="29" y="15"/>
                      <a:pt x="29" y="15"/>
                    </a:cubicBezTo>
                    <a:cubicBezTo>
                      <a:pt x="28" y="14"/>
                      <a:pt x="26" y="13"/>
                      <a:pt x="23" y="13"/>
                    </a:cubicBezTo>
                    <a:cubicBezTo>
                      <a:pt x="20" y="13"/>
                      <a:pt x="19" y="15"/>
                      <a:pt x="19" y="16"/>
                    </a:cubicBezTo>
                    <a:cubicBezTo>
                      <a:pt x="19" y="17"/>
                      <a:pt x="21" y="18"/>
                      <a:pt x="25" y="19"/>
                    </a:cubicBezTo>
                    <a:cubicBezTo>
                      <a:pt x="30" y="21"/>
                      <a:pt x="32" y="24"/>
                      <a:pt x="32" y="27"/>
                    </a:cubicBezTo>
                    <a:cubicBezTo>
                      <a:pt x="32" y="31"/>
                      <a:pt x="29" y="34"/>
                      <a:pt x="24" y="35"/>
                    </a:cubicBezTo>
                    <a:cubicBezTo>
                      <a:pt x="24" y="40"/>
                      <a:pt x="24" y="40"/>
                      <a:pt x="24" y="40"/>
                    </a:cubicBezTo>
                    <a:cubicBezTo>
                      <a:pt x="20" y="40"/>
                      <a:pt x="20" y="40"/>
                      <a:pt x="20" y="40"/>
                    </a:cubicBezTo>
                    <a:cubicBezTo>
                      <a:pt x="20" y="36"/>
                      <a:pt x="20" y="36"/>
                      <a:pt x="20" y="36"/>
                    </a:cubicBezTo>
                    <a:cubicBezTo>
                      <a:pt x="17" y="36"/>
                      <a:pt x="14" y="35"/>
                      <a:pt x="13" y="34"/>
                    </a:cubicBezTo>
                    <a:cubicBezTo>
                      <a:pt x="14" y="29"/>
                      <a:pt x="14" y="29"/>
                      <a:pt x="14" y="29"/>
                    </a:cubicBezTo>
                    <a:cubicBezTo>
                      <a:pt x="16" y="30"/>
                      <a:pt x="18" y="31"/>
                      <a:pt x="21" y="31"/>
                    </a:cubicBezTo>
                    <a:cubicBezTo>
                      <a:pt x="24" y="31"/>
                      <a:pt x="25" y="30"/>
                      <a:pt x="25" y="28"/>
                    </a:cubicBezTo>
                    <a:cubicBezTo>
                      <a:pt x="25" y="26"/>
                      <a:pt x="24" y="25"/>
                      <a:pt x="21" y="24"/>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zh-CN" altLang="en-US">
                  <a:solidFill>
                    <a:srgbClr val="000000"/>
                  </a:solidFill>
                  <a:latin typeface="Calibri"/>
                  <a:ea typeface="宋体" panose="02010600030101010101" pitchFamily="2" charset="-122"/>
                </a:endParaRPr>
              </a:p>
            </p:txBody>
          </p:sp>
          <p:sp>
            <p:nvSpPr>
              <p:cNvPr id="114" name="Freeform 102"/>
              <p:cNvSpPr>
                <a:spLocks noEditPoints="1"/>
              </p:cNvSpPr>
              <p:nvPr/>
            </p:nvSpPr>
            <p:spPr bwMode="auto">
              <a:xfrm>
                <a:off x="9356792" y="5871074"/>
                <a:ext cx="185669" cy="185669"/>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6"/>
                    </a:moveTo>
                    <a:cubicBezTo>
                      <a:pt x="15" y="56"/>
                      <a:pt x="4" y="44"/>
                      <a:pt x="4" y="30"/>
                    </a:cubicBezTo>
                    <a:cubicBezTo>
                      <a:pt x="4" y="16"/>
                      <a:pt x="15" y="4"/>
                      <a:pt x="30" y="4"/>
                    </a:cubicBezTo>
                    <a:cubicBezTo>
                      <a:pt x="44" y="4"/>
                      <a:pt x="56" y="16"/>
                      <a:pt x="56" y="30"/>
                    </a:cubicBezTo>
                    <a:cubicBezTo>
                      <a:pt x="56" y="44"/>
                      <a:pt x="44" y="56"/>
                      <a:pt x="30" y="56"/>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zh-CN" altLang="en-US">
                  <a:solidFill>
                    <a:srgbClr val="000000"/>
                  </a:solidFill>
                  <a:latin typeface="Calibri"/>
                  <a:ea typeface="宋体" panose="02010600030101010101" pitchFamily="2" charset="-122"/>
                </a:endParaRPr>
              </a:p>
            </p:txBody>
          </p:sp>
          <p:sp>
            <p:nvSpPr>
              <p:cNvPr id="115" name="Freeform 103"/>
              <p:cNvSpPr>
                <a:spLocks noEditPoints="1"/>
              </p:cNvSpPr>
              <p:nvPr/>
            </p:nvSpPr>
            <p:spPr bwMode="auto">
              <a:xfrm>
                <a:off x="9381636" y="5895918"/>
                <a:ext cx="135983" cy="135983"/>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4 w 44"/>
                  <a:gd name="T11" fmla="*/ 35 h 44"/>
                  <a:gd name="T12" fmla="*/ 24 w 44"/>
                  <a:gd name="T13" fmla="*/ 39 h 44"/>
                  <a:gd name="T14" fmla="*/ 20 w 44"/>
                  <a:gd name="T15" fmla="*/ 39 h 44"/>
                  <a:gd name="T16" fmla="*/ 20 w 44"/>
                  <a:gd name="T17" fmla="*/ 35 h 44"/>
                  <a:gd name="T18" fmla="*/ 12 w 44"/>
                  <a:gd name="T19" fmla="*/ 34 h 44"/>
                  <a:gd name="T20" fmla="*/ 14 w 44"/>
                  <a:gd name="T21" fmla="*/ 29 h 44"/>
                  <a:gd name="T22" fmla="*/ 21 w 44"/>
                  <a:gd name="T23" fmla="*/ 30 h 44"/>
                  <a:gd name="T24" fmla="*/ 25 w 44"/>
                  <a:gd name="T25" fmla="*/ 28 h 44"/>
                  <a:gd name="T26" fmla="*/ 20 w 44"/>
                  <a:gd name="T27" fmla="*/ 24 h 44"/>
                  <a:gd name="T28" fmla="*/ 13 w 44"/>
                  <a:gd name="T29" fmla="*/ 16 h 44"/>
                  <a:gd name="T30" fmla="*/ 20 w 44"/>
                  <a:gd name="T31" fmla="*/ 9 h 44"/>
                  <a:gd name="T32" fmla="*/ 20 w 44"/>
                  <a:gd name="T33" fmla="*/ 5 h 44"/>
                  <a:gd name="T34" fmla="*/ 24 w 44"/>
                  <a:gd name="T35" fmla="*/ 5 h 44"/>
                  <a:gd name="T36" fmla="*/ 24 w 44"/>
                  <a:gd name="T37" fmla="*/ 8 h 44"/>
                  <a:gd name="T38" fmla="*/ 30 w 44"/>
                  <a:gd name="T39" fmla="*/ 10 h 44"/>
                  <a:gd name="T40" fmla="*/ 29 w 44"/>
                  <a:gd name="T41" fmla="*/ 15 h 44"/>
                  <a:gd name="T42" fmla="*/ 23 w 44"/>
                  <a:gd name="T43" fmla="*/ 13 h 44"/>
                  <a:gd name="T44" fmla="*/ 19 w 44"/>
                  <a:gd name="T45" fmla="*/ 16 h 44"/>
                  <a:gd name="T46" fmla="*/ 24 w 44"/>
                  <a:gd name="T47" fmla="*/ 19 h 44"/>
                  <a:gd name="T48" fmla="*/ 31 w 44"/>
                  <a:gd name="T49" fmla="*/ 27 h 44"/>
                  <a:gd name="T50" fmla="*/ 24 w 44"/>
                  <a:gd name="T51"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4" y="35"/>
                    </a:moveTo>
                    <a:cubicBezTo>
                      <a:pt x="24" y="39"/>
                      <a:pt x="24" y="39"/>
                      <a:pt x="24" y="39"/>
                    </a:cubicBezTo>
                    <a:cubicBezTo>
                      <a:pt x="20" y="39"/>
                      <a:pt x="20" y="39"/>
                      <a:pt x="20" y="39"/>
                    </a:cubicBezTo>
                    <a:cubicBezTo>
                      <a:pt x="20" y="35"/>
                      <a:pt x="20" y="35"/>
                      <a:pt x="20" y="35"/>
                    </a:cubicBezTo>
                    <a:cubicBezTo>
                      <a:pt x="17" y="35"/>
                      <a:pt x="14" y="34"/>
                      <a:pt x="12" y="34"/>
                    </a:cubicBezTo>
                    <a:cubicBezTo>
                      <a:pt x="14" y="29"/>
                      <a:pt x="14" y="29"/>
                      <a:pt x="14" y="29"/>
                    </a:cubicBezTo>
                    <a:cubicBezTo>
                      <a:pt x="15" y="30"/>
                      <a:pt x="18" y="30"/>
                      <a:pt x="21" y="30"/>
                    </a:cubicBezTo>
                    <a:cubicBezTo>
                      <a:pt x="23" y="30"/>
                      <a:pt x="25" y="29"/>
                      <a:pt x="25" y="28"/>
                    </a:cubicBezTo>
                    <a:cubicBezTo>
                      <a:pt x="25" y="26"/>
                      <a:pt x="24" y="25"/>
                      <a:pt x="20" y="24"/>
                    </a:cubicBezTo>
                    <a:cubicBezTo>
                      <a:pt x="16" y="23"/>
                      <a:pt x="13" y="20"/>
                      <a:pt x="13" y="16"/>
                    </a:cubicBezTo>
                    <a:cubicBezTo>
                      <a:pt x="13" y="12"/>
                      <a:pt x="15" y="10"/>
                      <a:pt x="20" y="9"/>
                    </a:cubicBezTo>
                    <a:cubicBezTo>
                      <a:pt x="20" y="5"/>
                      <a:pt x="20" y="5"/>
                      <a:pt x="20" y="5"/>
                    </a:cubicBezTo>
                    <a:cubicBezTo>
                      <a:pt x="24" y="5"/>
                      <a:pt x="24" y="5"/>
                      <a:pt x="24" y="5"/>
                    </a:cubicBezTo>
                    <a:cubicBezTo>
                      <a:pt x="24" y="8"/>
                      <a:pt x="24" y="8"/>
                      <a:pt x="24" y="8"/>
                    </a:cubicBezTo>
                    <a:cubicBezTo>
                      <a:pt x="27" y="8"/>
                      <a:pt x="29" y="9"/>
                      <a:pt x="30" y="10"/>
                    </a:cubicBezTo>
                    <a:cubicBezTo>
                      <a:pt x="29" y="15"/>
                      <a:pt x="29" y="15"/>
                      <a:pt x="29" y="15"/>
                    </a:cubicBezTo>
                    <a:cubicBezTo>
                      <a:pt x="28" y="14"/>
                      <a:pt x="26" y="13"/>
                      <a:pt x="23" y="13"/>
                    </a:cubicBezTo>
                    <a:cubicBezTo>
                      <a:pt x="20" y="13"/>
                      <a:pt x="19" y="14"/>
                      <a:pt x="19" y="16"/>
                    </a:cubicBezTo>
                    <a:cubicBezTo>
                      <a:pt x="19" y="17"/>
                      <a:pt x="21" y="18"/>
                      <a:pt x="24" y="19"/>
                    </a:cubicBezTo>
                    <a:cubicBezTo>
                      <a:pt x="29" y="21"/>
                      <a:pt x="31" y="23"/>
                      <a:pt x="31" y="27"/>
                    </a:cubicBezTo>
                    <a:cubicBezTo>
                      <a:pt x="31" y="31"/>
                      <a:pt x="29" y="34"/>
                      <a:pt x="24" y="35"/>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zh-CN" altLang="en-US">
                  <a:solidFill>
                    <a:srgbClr val="000000"/>
                  </a:solidFill>
                  <a:latin typeface="Calibri"/>
                  <a:ea typeface="宋体" panose="02010600030101010101" pitchFamily="2" charset="-122"/>
                </a:endParaRPr>
              </a:p>
            </p:txBody>
          </p:sp>
        </p:grpSp>
      </p:grpSp>
      <p:grpSp>
        <p:nvGrpSpPr>
          <p:cNvPr id="3" name="组合 2"/>
          <p:cNvGrpSpPr/>
          <p:nvPr/>
        </p:nvGrpSpPr>
        <p:grpSpPr>
          <a:xfrm>
            <a:off x="3313349" y="1230518"/>
            <a:ext cx="818756" cy="725754"/>
            <a:chOff x="4417031" y="1640183"/>
            <a:chExt cx="1091484" cy="967374"/>
          </a:xfrm>
        </p:grpSpPr>
        <p:sp>
          <p:nvSpPr>
            <p:cNvPr id="99" name="Freeform 5"/>
            <p:cNvSpPr>
              <a:spLocks/>
            </p:cNvSpPr>
            <p:nvPr/>
          </p:nvSpPr>
          <p:spPr bwMode="auto">
            <a:xfrm>
              <a:off x="4417031" y="1640183"/>
              <a:ext cx="1091484" cy="96737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a:solidFill>
                  <a:srgbClr val="FFFFFF"/>
                </a:solidFill>
                <a:latin typeface="Calibri"/>
                <a:ea typeface="宋体" panose="02010600030101010101" pitchFamily="2" charset="-122"/>
                <a:sym typeface="Arial" panose="020B0604020202020204" pitchFamily="34" charset="0"/>
              </a:endParaRPr>
            </a:p>
          </p:txBody>
        </p:sp>
        <p:grpSp>
          <p:nvGrpSpPr>
            <p:cNvPr id="116" name="组合 115"/>
            <p:cNvGrpSpPr/>
            <p:nvPr/>
          </p:nvGrpSpPr>
          <p:grpSpPr>
            <a:xfrm>
              <a:off x="4780143" y="1943025"/>
              <a:ext cx="365260" cy="361689"/>
              <a:chOff x="11048734" y="5583418"/>
              <a:chExt cx="534778" cy="529549"/>
            </a:xfrm>
            <a:solidFill>
              <a:schemeClr val="accent1"/>
            </a:solidFill>
          </p:grpSpPr>
          <p:sp>
            <p:nvSpPr>
              <p:cNvPr id="117" name="Freeform 105"/>
              <p:cNvSpPr>
                <a:spLocks noEditPoints="1"/>
              </p:cNvSpPr>
              <p:nvPr/>
            </p:nvSpPr>
            <p:spPr bwMode="auto">
              <a:xfrm>
                <a:off x="11048734" y="5587341"/>
                <a:ext cx="253660" cy="244508"/>
              </a:xfrm>
              <a:custGeom>
                <a:avLst/>
                <a:gdLst>
                  <a:gd name="T0" fmla="*/ 0 w 194"/>
                  <a:gd name="T1" fmla="*/ 187 h 187"/>
                  <a:gd name="T2" fmla="*/ 194 w 194"/>
                  <a:gd name="T3" fmla="*/ 187 h 187"/>
                  <a:gd name="T4" fmla="*/ 194 w 194"/>
                  <a:gd name="T5" fmla="*/ 0 h 187"/>
                  <a:gd name="T6" fmla="*/ 0 w 194"/>
                  <a:gd name="T7" fmla="*/ 0 h 187"/>
                  <a:gd name="T8" fmla="*/ 0 w 194"/>
                  <a:gd name="T9" fmla="*/ 187 h 187"/>
                  <a:gd name="T10" fmla="*/ 28 w 194"/>
                  <a:gd name="T11" fmla="*/ 28 h 187"/>
                  <a:gd name="T12" fmla="*/ 166 w 194"/>
                  <a:gd name="T13" fmla="*/ 28 h 187"/>
                  <a:gd name="T14" fmla="*/ 166 w 194"/>
                  <a:gd name="T15" fmla="*/ 158 h 187"/>
                  <a:gd name="T16" fmla="*/ 28 w 194"/>
                  <a:gd name="T17" fmla="*/ 158 h 187"/>
                  <a:gd name="T18" fmla="*/ 28 w 194"/>
                  <a:gd name="T19" fmla="*/ 2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7">
                    <a:moveTo>
                      <a:pt x="0" y="187"/>
                    </a:moveTo>
                    <a:lnTo>
                      <a:pt x="194" y="187"/>
                    </a:lnTo>
                    <a:lnTo>
                      <a:pt x="194" y="0"/>
                    </a:lnTo>
                    <a:lnTo>
                      <a:pt x="0" y="0"/>
                    </a:lnTo>
                    <a:lnTo>
                      <a:pt x="0" y="187"/>
                    </a:lnTo>
                    <a:close/>
                    <a:moveTo>
                      <a:pt x="28" y="28"/>
                    </a:moveTo>
                    <a:lnTo>
                      <a:pt x="166" y="28"/>
                    </a:lnTo>
                    <a:lnTo>
                      <a:pt x="166" y="158"/>
                    </a:lnTo>
                    <a:lnTo>
                      <a:pt x="28" y="158"/>
                    </a:lnTo>
                    <a:lnTo>
                      <a:pt x="28" y="28"/>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zh-CN" altLang="en-US">
                  <a:solidFill>
                    <a:srgbClr val="000000"/>
                  </a:solidFill>
                  <a:latin typeface="Calibri"/>
                  <a:ea typeface="宋体" panose="02010600030101010101" pitchFamily="2" charset="-122"/>
                </a:endParaRPr>
              </a:p>
            </p:txBody>
          </p:sp>
          <p:sp>
            <p:nvSpPr>
              <p:cNvPr id="118" name="Freeform 106"/>
              <p:cNvSpPr>
                <a:spLocks noEditPoints="1"/>
              </p:cNvSpPr>
              <p:nvPr/>
            </p:nvSpPr>
            <p:spPr bwMode="auto">
              <a:xfrm>
                <a:off x="11048734" y="5868459"/>
                <a:ext cx="253660" cy="244508"/>
              </a:xfrm>
              <a:custGeom>
                <a:avLst/>
                <a:gdLst>
                  <a:gd name="T0" fmla="*/ 0 w 194"/>
                  <a:gd name="T1" fmla="*/ 187 h 187"/>
                  <a:gd name="T2" fmla="*/ 194 w 194"/>
                  <a:gd name="T3" fmla="*/ 187 h 187"/>
                  <a:gd name="T4" fmla="*/ 194 w 194"/>
                  <a:gd name="T5" fmla="*/ 0 h 187"/>
                  <a:gd name="T6" fmla="*/ 0 w 194"/>
                  <a:gd name="T7" fmla="*/ 0 h 187"/>
                  <a:gd name="T8" fmla="*/ 0 w 194"/>
                  <a:gd name="T9" fmla="*/ 187 h 187"/>
                  <a:gd name="T10" fmla="*/ 28 w 194"/>
                  <a:gd name="T11" fmla="*/ 28 h 187"/>
                  <a:gd name="T12" fmla="*/ 166 w 194"/>
                  <a:gd name="T13" fmla="*/ 28 h 187"/>
                  <a:gd name="T14" fmla="*/ 166 w 194"/>
                  <a:gd name="T15" fmla="*/ 158 h 187"/>
                  <a:gd name="T16" fmla="*/ 28 w 194"/>
                  <a:gd name="T17" fmla="*/ 158 h 187"/>
                  <a:gd name="T18" fmla="*/ 28 w 194"/>
                  <a:gd name="T19" fmla="*/ 2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7">
                    <a:moveTo>
                      <a:pt x="0" y="187"/>
                    </a:moveTo>
                    <a:lnTo>
                      <a:pt x="194" y="187"/>
                    </a:lnTo>
                    <a:lnTo>
                      <a:pt x="194" y="0"/>
                    </a:lnTo>
                    <a:lnTo>
                      <a:pt x="0" y="0"/>
                    </a:lnTo>
                    <a:lnTo>
                      <a:pt x="0" y="187"/>
                    </a:lnTo>
                    <a:close/>
                    <a:moveTo>
                      <a:pt x="28" y="28"/>
                    </a:moveTo>
                    <a:lnTo>
                      <a:pt x="166" y="28"/>
                    </a:lnTo>
                    <a:lnTo>
                      <a:pt x="166" y="158"/>
                    </a:lnTo>
                    <a:lnTo>
                      <a:pt x="28" y="158"/>
                    </a:lnTo>
                    <a:lnTo>
                      <a:pt x="28" y="28"/>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zh-CN" altLang="en-US">
                  <a:solidFill>
                    <a:srgbClr val="000000"/>
                  </a:solidFill>
                  <a:latin typeface="Calibri"/>
                  <a:ea typeface="宋体" panose="02010600030101010101" pitchFamily="2" charset="-122"/>
                </a:endParaRPr>
              </a:p>
            </p:txBody>
          </p:sp>
          <p:sp>
            <p:nvSpPr>
              <p:cNvPr id="119" name="Freeform 107"/>
              <p:cNvSpPr>
                <a:spLocks noEditPoints="1"/>
              </p:cNvSpPr>
              <p:nvPr/>
            </p:nvSpPr>
            <p:spPr bwMode="auto">
              <a:xfrm>
                <a:off x="11329852" y="5583418"/>
                <a:ext cx="253660" cy="244508"/>
              </a:xfrm>
              <a:custGeom>
                <a:avLst/>
                <a:gdLst>
                  <a:gd name="T0" fmla="*/ 0 w 194"/>
                  <a:gd name="T1" fmla="*/ 0 h 187"/>
                  <a:gd name="T2" fmla="*/ 0 w 194"/>
                  <a:gd name="T3" fmla="*/ 187 h 187"/>
                  <a:gd name="T4" fmla="*/ 194 w 194"/>
                  <a:gd name="T5" fmla="*/ 187 h 187"/>
                  <a:gd name="T6" fmla="*/ 194 w 194"/>
                  <a:gd name="T7" fmla="*/ 0 h 187"/>
                  <a:gd name="T8" fmla="*/ 0 w 194"/>
                  <a:gd name="T9" fmla="*/ 0 h 187"/>
                  <a:gd name="T10" fmla="*/ 166 w 194"/>
                  <a:gd name="T11" fmla="*/ 159 h 187"/>
                  <a:gd name="T12" fmla="*/ 29 w 194"/>
                  <a:gd name="T13" fmla="*/ 159 h 187"/>
                  <a:gd name="T14" fmla="*/ 29 w 194"/>
                  <a:gd name="T15" fmla="*/ 29 h 187"/>
                  <a:gd name="T16" fmla="*/ 166 w 194"/>
                  <a:gd name="T17" fmla="*/ 29 h 187"/>
                  <a:gd name="T18" fmla="*/ 166 w 194"/>
                  <a:gd name="T19"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7">
                    <a:moveTo>
                      <a:pt x="0" y="0"/>
                    </a:moveTo>
                    <a:lnTo>
                      <a:pt x="0" y="187"/>
                    </a:lnTo>
                    <a:lnTo>
                      <a:pt x="194" y="187"/>
                    </a:lnTo>
                    <a:lnTo>
                      <a:pt x="194" y="0"/>
                    </a:lnTo>
                    <a:lnTo>
                      <a:pt x="0" y="0"/>
                    </a:lnTo>
                    <a:close/>
                    <a:moveTo>
                      <a:pt x="166" y="159"/>
                    </a:moveTo>
                    <a:lnTo>
                      <a:pt x="29" y="159"/>
                    </a:lnTo>
                    <a:lnTo>
                      <a:pt x="29" y="29"/>
                    </a:lnTo>
                    <a:lnTo>
                      <a:pt x="166" y="29"/>
                    </a:lnTo>
                    <a:lnTo>
                      <a:pt x="166" y="159"/>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zh-CN" altLang="en-US">
                  <a:solidFill>
                    <a:srgbClr val="000000"/>
                  </a:solidFill>
                  <a:latin typeface="Calibri"/>
                  <a:ea typeface="宋体" panose="02010600030101010101" pitchFamily="2" charset="-122"/>
                </a:endParaRPr>
              </a:p>
            </p:txBody>
          </p:sp>
          <p:sp>
            <p:nvSpPr>
              <p:cNvPr id="120" name="Freeform 108"/>
              <p:cNvSpPr>
                <a:spLocks noEditPoints="1"/>
              </p:cNvSpPr>
              <p:nvPr/>
            </p:nvSpPr>
            <p:spPr bwMode="auto">
              <a:xfrm>
                <a:off x="11329852" y="5865844"/>
                <a:ext cx="253660" cy="243200"/>
              </a:xfrm>
              <a:custGeom>
                <a:avLst/>
                <a:gdLst>
                  <a:gd name="T0" fmla="*/ 0 w 194"/>
                  <a:gd name="T1" fmla="*/ 186 h 186"/>
                  <a:gd name="T2" fmla="*/ 194 w 194"/>
                  <a:gd name="T3" fmla="*/ 186 h 186"/>
                  <a:gd name="T4" fmla="*/ 194 w 194"/>
                  <a:gd name="T5" fmla="*/ 0 h 186"/>
                  <a:gd name="T6" fmla="*/ 0 w 194"/>
                  <a:gd name="T7" fmla="*/ 0 h 186"/>
                  <a:gd name="T8" fmla="*/ 0 w 194"/>
                  <a:gd name="T9" fmla="*/ 186 h 186"/>
                  <a:gd name="T10" fmla="*/ 29 w 194"/>
                  <a:gd name="T11" fmla="*/ 28 h 186"/>
                  <a:gd name="T12" fmla="*/ 166 w 194"/>
                  <a:gd name="T13" fmla="*/ 28 h 186"/>
                  <a:gd name="T14" fmla="*/ 166 w 194"/>
                  <a:gd name="T15" fmla="*/ 158 h 186"/>
                  <a:gd name="T16" fmla="*/ 29 w 194"/>
                  <a:gd name="T17" fmla="*/ 158 h 186"/>
                  <a:gd name="T18" fmla="*/ 29 w 194"/>
                  <a:gd name="T19" fmla="*/ 2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6">
                    <a:moveTo>
                      <a:pt x="0" y="186"/>
                    </a:moveTo>
                    <a:lnTo>
                      <a:pt x="194" y="186"/>
                    </a:lnTo>
                    <a:lnTo>
                      <a:pt x="194" y="0"/>
                    </a:lnTo>
                    <a:lnTo>
                      <a:pt x="0" y="0"/>
                    </a:lnTo>
                    <a:lnTo>
                      <a:pt x="0" y="186"/>
                    </a:lnTo>
                    <a:close/>
                    <a:moveTo>
                      <a:pt x="29" y="28"/>
                    </a:moveTo>
                    <a:lnTo>
                      <a:pt x="166" y="28"/>
                    </a:lnTo>
                    <a:lnTo>
                      <a:pt x="166" y="158"/>
                    </a:lnTo>
                    <a:lnTo>
                      <a:pt x="29" y="158"/>
                    </a:lnTo>
                    <a:lnTo>
                      <a:pt x="29" y="28"/>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zh-CN" altLang="en-US">
                  <a:solidFill>
                    <a:srgbClr val="000000"/>
                  </a:solidFill>
                  <a:latin typeface="Calibri"/>
                  <a:ea typeface="宋体" panose="02010600030101010101" pitchFamily="2" charset="-122"/>
                </a:endParaRPr>
              </a:p>
            </p:txBody>
          </p:sp>
          <p:sp>
            <p:nvSpPr>
              <p:cNvPr id="121" name="Freeform 109"/>
              <p:cNvSpPr>
                <a:spLocks/>
              </p:cNvSpPr>
              <p:nvPr/>
            </p:nvSpPr>
            <p:spPr bwMode="auto">
              <a:xfrm>
                <a:off x="11125878" y="5655333"/>
                <a:ext cx="99372" cy="101987"/>
              </a:xfrm>
              <a:custGeom>
                <a:avLst/>
                <a:gdLst>
                  <a:gd name="T0" fmla="*/ 45 w 76"/>
                  <a:gd name="T1" fmla="*/ 0 h 78"/>
                  <a:gd name="T2" fmla="*/ 31 w 76"/>
                  <a:gd name="T3" fmla="*/ 0 h 78"/>
                  <a:gd name="T4" fmla="*/ 31 w 76"/>
                  <a:gd name="T5" fmla="*/ 33 h 78"/>
                  <a:gd name="T6" fmla="*/ 0 w 76"/>
                  <a:gd name="T7" fmla="*/ 33 h 78"/>
                  <a:gd name="T8" fmla="*/ 0 w 76"/>
                  <a:gd name="T9" fmla="*/ 45 h 78"/>
                  <a:gd name="T10" fmla="*/ 31 w 76"/>
                  <a:gd name="T11" fmla="*/ 45 h 78"/>
                  <a:gd name="T12" fmla="*/ 31 w 76"/>
                  <a:gd name="T13" fmla="*/ 78 h 78"/>
                  <a:gd name="T14" fmla="*/ 45 w 76"/>
                  <a:gd name="T15" fmla="*/ 78 h 78"/>
                  <a:gd name="T16" fmla="*/ 45 w 76"/>
                  <a:gd name="T17" fmla="*/ 45 h 78"/>
                  <a:gd name="T18" fmla="*/ 76 w 76"/>
                  <a:gd name="T19" fmla="*/ 45 h 78"/>
                  <a:gd name="T20" fmla="*/ 76 w 76"/>
                  <a:gd name="T21" fmla="*/ 33 h 78"/>
                  <a:gd name="T22" fmla="*/ 45 w 76"/>
                  <a:gd name="T23" fmla="*/ 33 h 78"/>
                  <a:gd name="T24" fmla="*/ 45 w 76"/>
                  <a:gd name="T2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78">
                    <a:moveTo>
                      <a:pt x="45" y="0"/>
                    </a:moveTo>
                    <a:lnTo>
                      <a:pt x="31" y="0"/>
                    </a:lnTo>
                    <a:lnTo>
                      <a:pt x="31" y="33"/>
                    </a:lnTo>
                    <a:lnTo>
                      <a:pt x="0" y="33"/>
                    </a:lnTo>
                    <a:lnTo>
                      <a:pt x="0" y="45"/>
                    </a:lnTo>
                    <a:lnTo>
                      <a:pt x="31" y="45"/>
                    </a:lnTo>
                    <a:lnTo>
                      <a:pt x="31" y="78"/>
                    </a:lnTo>
                    <a:lnTo>
                      <a:pt x="45" y="78"/>
                    </a:lnTo>
                    <a:lnTo>
                      <a:pt x="45" y="45"/>
                    </a:lnTo>
                    <a:lnTo>
                      <a:pt x="76" y="45"/>
                    </a:lnTo>
                    <a:lnTo>
                      <a:pt x="76" y="33"/>
                    </a:lnTo>
                    <a:lnTo>
                      <a:pt x="45" y="33"/>
                    </a:lnTo>
                    <a:lnTo>
                      <a:pt x="45" y="0"/>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zh-CN" altLang="en-US">
                  <a:solidFill>
                    <a:srgbClr val="000000"/>
                  </a:solidFill>
                  <a:latin typeface="Calibri"/>
                  <a:ea typeface="宋体" panose="02010600030101010101" pitchFamily="2" charset="-122"/>
                </a:endParaRPr>
              </a:p>
            </p:txBody>
          </p:sp>
          <p:sp>
            <p:nvSpPr>
              <p:cNvPr id="122" name="Rectangle 110"/>
              <p:cNvSpPr>
                <a:spLocks noChangeArrowheads="1"/>
              </p:cNvSpPr>
              <p:nvPr/>
            </p:nvSpPr>
            <p:spPr bwMode="auto">
              <a:xfrm>
                <a:off x="11422687" y="5694558"/>
                <a:ext cx="67991" cy="22228"/>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zh-CN" altLang="en-US">
                  <a:solidFill>
                    <a:srgbClr val="000000"/>
                  </a:solidFill>
                  <a:latin typeface="Calibri"/>
                  <a:ea typeface="宋体" panose="02010600030101010101" pitchFamily="2" charset="-122"/>
                </a:endParaRPr>
              </a:p>
            </p:txBody>
          </p:sp>
          <p:sp>
            <p:nvSpPr>
              <p:cNvPr id="123" name="Freeform 111"/>
              <p:cNvSpPr>
                <a:spLocks/>
              </p:cNvSpPr>
              <p:nvPr/>
            </p:nvSpPr>
            <p:spPr bwMode="auto">
              <a:xfrm>
                <a:off x="11138953" y="5952141"/>
                <a:ext cx="73222" cy="79760"/>
              </a:xfrm>
              <a:custGeom>
                <a:avLst/>
                <a:gdLst>
                  <a:gd name="T0" fmla="*/ 24 w 24"/>
                  <a:gd name="T1" fmla="*/ 0 h 26"/>
                  <a:gd name="T2" fmla="*/ 16 w 24"/>
                  <a:gd name="T3" fmla="*/ 0 h 26"/>
                  <a:gd name="T4" fmla="*/ 14 w 24"/>
                  <a:gd name="T5" fmla="*/ 5 h 26"/>
                  <a:gd name="T6" fmla="*/ 12 w 24"/>
                  <a:gd name="T7" fmla="*/ 9 h 26"/>
                  <a:gd name="T8" fmla="*/ 12 w 24"/>
                  <a:gd name="T9" fmla="*/ 9 h 26"/>
                  <a:gd name="T10" fmla="*/ 10 w 24"/>
                  <a:gd name="T11" fmla="*/ 5 h 26"/>
                  <a:gd name="T12" fmla="*/ 8 w 24"/>
                  <a:gd name="T13" fmla="*/ 0 h 26"/>
                  <a:gd name="T14" fmla="*/ 0 w 24"/>
                  <a:gd name="T15" fmla="*/ 0 h 26"/>
                  <a:gd name="T16" fmla="*/ 8 w 24"/>
                  <a:gd name="T17" fmla="*/ 13 h 26"/>
                  <a:gd name="T18" fmla="*/ 0 w 24"/>
                  <a:gd name="T19" fmla="*/ 26 h 26"/>
                  <a:gd name="T20" fmla="*/ 7 w 24"/>
                  <a:gd name="T21" fmla="*/ 26 h 26"/>
                  <a:gd name="T22" fmla="*/ 10 w 24"/>
                  <a:gd name="T23" fmla="*/ 21 h 26"/>
                  <a:gd name="T24" fmla="*/ 12 w 24"/>
                  <a:gd name="T25" fmla="*/ 16 h 26"/>
                  <a:gd name="T26" fmla="*/ 12 w 24"/>
                  <a:gd name="T27" fmla="*/ 16 h 26"/>
                  <a:gd name="T28" fmla="*/ 14 w 24"/>
                  <a:gd name="T29" fmla="*/ 21 h 26"/>
                  <a:gd name="T30" fmla="*/ 17 w 24"/>
                  <a:gd name="T31" fmla="*/ 26 h 26"/>
                  <a:gd name="T32" fmla="*/ 24 w 24"/>
                  <a:gd name="T33" fmla="*/ 26 h 26"/>
                  <a:gd name="T34" fmla="*/ 16 w 24"/>
                  <a:gd name="T35" fmla="*/ 13 h 26"/>
                  <a:gd name="T36" fmla="*/ 24 w 24"/>
                  <a:gd name="T3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6">
                    <a:moveTo>
                      <a:pt x="24" y="0"/>
                    </a:moveTo>
                    <a:cubicBezTo>
                      <a:pt x="16" y="0"/>
                      <a:pt x="16" y="0"/>
                      <a:pt x="16" y="0"/>
                    </a:cubicBezTo>
                    <a:cubicBezTo>
                      <a:pt x="14" y="5"/>
                      <a:pt x="14" y="5"/>
                      <a:pt x="14" y="5"/>
                    </a:cubicBezTo>
                    <a:cubicBezTo>
                      <a:pt x="13" y="6"/>
                      <a:pt x="13" y="7"/>
                      <a:pt x="12" y="9"/>
                    </a:cubicBezTo>
                    <a:cubicBezTo>
                      <a:pt x="12" y="9"/>
                      <a:pt x="12" y="9"/>
                      <a:pt x="12" y="9"/>
                    </a:cubicBezTo>
                    <a:cubicBezTo>
                      <a:pt x="11" y="8"/>
                      <a:pt x="11" y="6"/>
                      <a:pt x="10" y="5"/>
                    </a:cubicBezTo>
                    <a:cubicBezTo>
                      <a:pt x="8" y="0"/>
                      <a:pt x="8" y="0"/>
                      <a:pt x="8" y="0"/>
                    </a:cubicBezTo>
                    <a:cubicBezTo>
                      <a:pt x="0" y="0"/>
                      <a:pt x="0" y="0"/>
                      <a:pt x="0" y="0"/>
                    </a:cubicBezTo>
                    <a:cubicBezTo>
                      <a:pt x="8" y="13"/>
                      <a:pt x="8" y="13"/>
                      <a:pt x="8" y="13"/>
                    </a:cubicBezTo>
                    <a:cubicBezTo>
                      <a:pt x="0" y="26"/>
                      <a:pt x="0" y="26"/>
                      <a:pt x="0" y="26"/>
                    </a:cubicBezTo>
                    <a:cubicBezTo>
                      <a:pt x="7" y="26"/>
                      <a:pt x="7" y="26"/>
                      <a:pt x="7" y="26"/>
                    </a:cubicBezTo>
                    <a:cubicBezTo>
                      <a:pt x="10" y="21"/>
                      <a:pt x="10" y="21"/>
                      <a:pt x="10" y="21"/>
                    </a:cubicBezTo>
                    <a:cubicBezTo>
                      <a:pt x="10" y="19"/>
                      <a:pt x="11" y="18"/>
                      <a:pt x="12" y="16"/>
                    </a:cubicBezTo>
                    <a:cubicBezTo>
                      <a:pt x="12" y="16"/>
                      <a:pt x="12" y="16"/>
                      <a:pt x="12" y="16"/>
                    </a:cubicBezTo>
                    <a:cubicBezTo>
                      <a:pt x="13" y="18"/>
                      <a:pt x="13" y="19"/>
                      <a:pt x="14" y="21"/>
                    </a:cubicBezTo>
                    <a:cubicBezTo>
                      <a:pt x="17" y="26"/>
                      <a:pt x="17" y="26"/>
                      <a:pt x="17" y="26"/>
                    </a:cubicBezTo>
                    <a:cubicBezTo>
                      <a:pt x="24" y="26"/>
                      <a:pt x="24" y="26"/>
                      <a:pt x="24" y="26"/>
                    </a:cubicBezTo>
                    <a:cubicBezTo>
                      <a:pt x="16" y="13"/>
                      <a:pt x="16" y="13"/>
                      <a:pt x="16" y="13"/>
                    </a:cubicBezTo>
                    <a:lnTo>
                      <a:pt x="24" y="0"/>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zh-CN" altLang="en-US">
                  <a:solidFill>
                    <a:srgbClr val="000000"/>
                  </a:solidFill>
                  <a:latin typeface="Calibri"/>
                  <a:ea typeface="宋体" panose="02010600030101010101" pitchFamily="2" charset="-122"/>
                </a:endParaRPr>
              </a:p>
            </p:txBody>
          </p:sp>
          <p:sp>
            <p:nvSpPr>
              <p:cNvPr id="124" name="Rectangle 112"/>
              <p:cNvSpPr>
                <a:spLocks noChangeArrowheads="1"/>
              </p:cNvSpPr>
              <p:nvPr/>
            </p:nvSpPr>
            <p:spPr bwMode="auto">
              <a:xfrm>
                <a:off x="11410919" y="6004442"/>
                <a:ext cx="101987" cy="15690"/>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zh-CN" altLang="en-US">
                  <a:solidFill>
                    <a:srgbClr val="000000"/>
                  </a:solidFill>
                  <a:latin typeface="Calibri"/>
                  <a:ea typeface="宋体" panose="02010600030101010101" pitchFamily="2" charset="-122"/>
                </a:endParaRPr>
              </a:p>
            </p:txBody>
          </p:sp>
          <p:sp>
            <p:nvSpPr>
              <p:cNvPr id="125" name="Rectangle 113"/>
              <p:cNvSpPr>
                <a:spLocks noChangeArrowheads="1"/>
              </p:cNvSpPr>
              <p:nvPr/>
            </p:nvSpPr>
            <p:spPr bwMode="auto">
              <a:xfrm>
                <a:off x="11410919" y="5961294"/>
                <a:ext cx="101987" cy="1830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zh-CN" altLang="en-US">
                  <a:solidFill>
                    <a:srgbClr val="000000"/>
                  </a:solidFill>
                  <a:latin typeface="Calibri"/>
                  <a:ea typeface="宋体" panose="02010600030101010101" pitchFamily="2" charset="-122"/>
                </a:endParaRPr>
              </a:p>
            </p:txBody>
          </p:sp>
        </p:grpSp>
      </p:grpSp>
      <p:grpSp>
        <p:nvGrpSpPr>
          <p:cNvPr id="126" name="组合 125"/>
          <p:cNvGrpSpPr/>
          <p:nvPr/>
        </p:nvGrpSpPr>
        <p:grpSpPr>
          <a:xfrm flipH="1">
            <a:off x="1084852" y="2558253"/>
            <a:ext cx="1866476" cy="805026"/>
            <a:chOff x="10633130" y="4700783"/>
            <a:chExt cx="2335184" cy="1073037"/>
          </a:xfrm>
        </p:grpSpPr>
        <p:sp>
          <p:nvSpPr>
            <p:cNvPr id="127" name="文本框 143"/>
            <p:cNvSpPr txBox="1"/>
            <p:nvPr/>
          </p:nvSpPr>
          <p:spPr bwMode="auto">
            <a:xfrm>
              <a:off x="10633130" y="5096921"/>
              <a:ext cx="2335184" cy="676899"/>
            </a:xfrm>
            <a:prstGeom prst="rect">
              <a:avLst/>
            </a:prstGeom>
            <a:noFill/>
          </p:spPr>
          <p:txBody>
            <a:bodyPr wrap="square">
              <a:spAutoFit/>
            </a:bodyPr>
            <a:lstStyle/>
            <a:p>
              <a:r>
                <a:rPr lang="zh-CN" altLang="en-US" sz="900" dirty="0">
                  <a:latin typeface="+mj-ea"/>
                </a:rPr>
                <a:t>单击此处添加文本单击此处添加文本单击此处添加文本单击此处添加文本</a:t>
              </a:r>
              <a:endParaRPr lang="en-US" altLang="zh-CN" sz="900" dirty="0">
                <a:latin typeface="+mj-ea"/>
              </a:endParaRPr>
            </a:p>
          </p:txBody>
        </p:sp>
        <p:sp>
          <p:nvSpPr>
            <p:cNvPr id="128" name="文本框 144"/>
            <p:cNvSpPr txBox="1"/>
            <p:nvPr/>
          </p:nvSpPr>
          <p:spPr bwMode="auto">
            <a:xfrm>
              <a:off x="11045516" y="4700783"/>
              <a:ext cx="1922798" cy="430754"/>
            </a:xfrm>
            <a:prstGeom prst="rect">
              <a:avLst/>
            </a:prstGeom>
            <a:noFill/>
          </p:spPr>
          <p:txBody>
            <a:bodyPr>
              <a:spAutoFit/>
            </a:bodyPr>
            <a:lstStyle/>
            <a:p>
              <a:pPr>
                <a:defRPr/>
              </a:pPr>
              <a:r>
                <a:rPr lang="zh-CN" altLang="en-US" sz="1500" dirty="0">
                  <a:solidFill>
                    <a:srgbClr val="C00000"/>
                  </a:solidFill>
                  <a:latin typeface="方正正黑简体" panose="02000000000000000000" pitchFamily="2" charset="-122"/>
                  <a:ea typeface="方正正黑简体" panose="02000000000000000000" pitchFamily="2" charset="-122"/>
                </a:rPr>
                <a:t>在此添加标题</a:t>
              </a:r>
            </a:p>
          </p:txBody>
        </p:sp>
      </p:grpSp>
      <p:grpSp>
        <p:nvGrpSpPr>
          <p:cNvPr id="129" name="组合 128"/>
          <p:cNvGrpSpPr/>
          <p:nvPr/>
        </p:nvGrpSpPr>
        <p:grpSpPr>
          <a:xfrm>
            <a:off x="5950258" y="1269619"/>
            <a:ext cx="1824083" cy="743116"/>
            <a:chOff x="2652976" y="4783304"/>
            <a:chExt cx="2335184" cy="990516"/>
          </a:xfrm>
        </p:grpSpPr>
        <p:sp>
          <p:nvSpPr>
            <p:cNvPr id="130" name="文本框 149"/>
            <p:cNvSpPr txBox="1"/>
            <p:nvPr/>
          </p:nvSpPr>
          <p:spPr bwMode="auto">
            <a:xfrm>
              <a:off x="2652976" y="5096921"/>
              <a:ext cx="2335184" cy="676899"/>
            </a:xfrm>
            <a:prstGeom prst="rect">
              <a:avLst/>
            </a:prstGeom>
            <a:noFill/>
          </p:spPr>
          <p:txBody>
            <a:bodyPr wrap="square">
              <a:spAutoFit/>
            </a:bodyPr>
            <a:lstStyle/>
            <a:p>
              <a:r>
                <a:rPr lang="zh-CN" altLang="en-US" sz="900" dirty="0">
                  <a:latin typeface="+mj-ea"/>
                </a:rPr>
                <a:t>单击此处添加文本单击此处添加文本单击此处添加文本单击此处添加文本</a:t>
              </a:r>
              <a:endParaRPr lang="en-US" altLang="zh-CN" sz="900" dirty="0">
                <a:latin typeface="+mj-ea"/>
              </a:endParaRPr>
            </a:p>
          </p:txBody>
        </p:sp>
        <p:sp>
          <p:nvSpPr>
            <p:cNvPr id="131" name="文本框 150"/>
            <p:cNvSpPr txBox="1"/>
            <p:nvPr/>
          </p:nvSpPr>
          <p:spPr bwMode="auto">
            <a:xfrm>
              <a:off x="2922044" y="4783304"/>
              <a:ext cx="1922797" cy="430754"/>
            </a:xfrm>
            <a:prstGeom prst="rect">
              <a:avLst/>
            </a:prstGeom>
            <a:noFill/>
          </p:spPr>
          <p:txBody>
            <a:bodyPr>
              <a:spAutoFit/>
            </a:bodyPr>
            <a:lstStyle/>
            <a:p>
              <a:pPr algn="r">
                <a:defRPr/>
              </a:pPr>
              <a:r>
                <a:rPr lang="zh-CN" altLang="en-US" sz="1500" dirty="0">
                  <a:solidFill>
                    <a:srgbClr val="C00000"/>
                  </a:solidFill>
                  <a:latin typeface="方正正黑简体" panose="02000000000000000000" pitchFamily="2" charset="-122"/>
                  <a:ea typeface="方正正黑简体" panose="02000000000000000000" pitchFamily="2" charset="-122"/>
                </a:rPr>
                <a:t>在此添加标题</a:t>
              </a:r>
            </a:p>
          </p:txBody>
        </p:sp>
      </p:grpSp>
      <p:grpSp>
        <p:nvGrpSpPr>
          <p:cNvPr id="132" name="组合 131"/>
          <p:cNvGrpSpPr/>
          <p:nvPr/>
        </p:nvGrpSpPr>
        <p:grpSpPr>
          <a:xfrm>
            <a:off x="5838308" y="3781887"/>
            <a:ext cx="1824083" cy="756071"/>
            <a:chOff x="2652976" y="4766036"/>
            <a:chExt cx="2335184" cy="1007784"/>
          </a:xfrm>
        </p:grpSpPr>
        <p:sp>
          <p:nvSpPr>
            <p:cNvPr id="133" name="文本框 155"/>
            <p:cNvSpPr txBox="1"/>
            <p:nvPr/>
          </p:nvSpPr>
          <p:spPr bwMode="auto">
            <a:xfrm>
              <a:off x="2652976" y="5096921"/>
              <a:ext cx="2335184" cy="676899"/>
            </a:xfrm>
            <a:prstGeom prst="rect">
              <a:avLst/>
            </a:prstGeom>
            <a:noFill/>
          </p:spPr>
          <p:txBody>
            <a:bodyPr wrap="square">
              <a:spAutoFit/>
            </a:bodyPr>
            <a:lstStyle/>
            <a:p>
              <a:r>
                <a:rPr lang="zh-CN" altLang="en-US" sz="900" dirty="0">
                  <a:latin typeface="+mj-ea"/>
                </a:rPr>
                <a:t>单击此处添加文本单击此处添加文本单击此处添加文本单击此处添加文本</a:t>
              </a:r>
              <a:endParaRPr lang="en-US" altLang="zh-CN" sz="900" dirty="0">
                <a:latin typeface="+mj-ea"/>
              </a:endParaRPr>
            </a:p>
          </p:txBody>
        </p:sp>
        <p:sp>
          <p:nvSpPr>
            <p:cNvPr id="134" name="文本框 156"/>
            <p:cNvSpPr txBox="1"/>
            <p:nvPr/>
          </p:nvSpPr>
          <p:spPr bwMode="auto">
            <a:xfrm>
              <a:off x="2846202" y="4766036"/>
              <a:ext cx="1922797" cy="430754"/>
            </a:xfrm>
            <a:prstGeom prst="rect">
              <a:avLst/>
            </a:prstGeom>
            <a:noFill/>
          </p:spPr>
          <p:txBody>
            <a:bodyPr>
              <a:spAutoFit/>
            </a:bodyPr>
            <a:lstStyle/>
            <a:p>
              <a:pPr algn="r">
                <a:defRPr/>
              </a:pPr>
              <a:r>
                <a:rPr lang="zh-CN" altLang="en-US" sz="1500" dirty="0">
                  <a:solidFill>
                    <a:srgbClr val="C00000"/>
                  </a:solidFill>
                  <a:latin typeface="方正正黑简体" panose="02000000000000000000" pitchFamily="2" charset="-122"/>
                  <a:ea typeface="方正正黑简体" panose="02000000000000000000" pitchFamily="2" charset="-122"/>
                </a:rPr>
                <a:t>在此添加标题</a:t>
              </a:r>
            </a:p>
          </p:txBody>
        </p:sp>
      </p:grpSp>
      <p:grpSp>
        <p:nvGrpSpPr>
          <p:cNvPr id="2" name="组合 1"/>
          <p:cNvGrpSpPr/>
          <p:nvPr/>
        </p:nvGrpSpPr>
        <p:grpSpPr>
          <a:xfrm>
            <a:off x="3869779" y="2294363"/>
            <a:ext cx="1109128" cy="1109277"/>
            <a:chOff x="5158810" y="3058206"/>
            <a:chExt cx="1478580" cy="1478580"/>
          </a:xfrm>
        </p:grpSpPr>
        <p:grpSp>
          <p:nvGrpSpPr>
            <p:cNvPr id="43" name="组合 42"/>
            <p:cNvGrpSpPr/>
            <p:nvPr/>
          </p:nvGrpSpPr>
          <p:grpSpPr>
            <a:xfrm>
              <a:off x="5666633" y="3585305"/>
              <a:ext cx="460706" cy="395051"/>
              <a:chOff x="3546346" y="2339026"/>
              <a:chExt cx="897787" cy="769842"/>
            </a:xfrm>
            <a:solidFill>
              <a:schemeClr val="bg1">
                <a:lumMod val="50000"/>
              </a:schemeClr>
            </a:solidFill>
            <a:effectLst>
              <a:reflection blurRad="6350" stA="52000" endA="300" endPos="35000" dir="5400000" sy="-100000" algn="bl" rotWithShape="0"/>
            </a:effectLst>
          </p:grpSpPr>
          <p:sp>
            <p:nvSpPr>
              <p:cNvPr id="44"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srgbClr val="FFFFFF"/>
                  </a:solidFill>
                  <a:latin typeface="Calibri"/>
                  <a:ea typeface="宋体" panose="02010600030101010101" pitchFamily="2" charset="-122"/>
                </a:endParaRPr>
              </a:p>
            </p:txBody>
          </p:sp>
          <p:sp>
            <p:nvSpPr>
              <p:cNvPr id="45" name="Freeform 228"/>
              <p:cNvSpPr>
                <a:spLocks/>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srgbClr val="FFFFFF"/>
                  </a:solidFill>
                  <a:latin typeface="Calibri"/>
                  <a:ea typeface="宋体" panose="02010600030101010101" pitchFamily="2" charset="-122"/>
                </a:endParaRPr>
              </a:p>
            </p:txBody>
          </p:sp>
          <p:sp>
            <p:nvSpPr>
              <p:cNvPr id="46" name="Freeform 229"/>
              <p:cNvSpPr>
                <a:spLocks/>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srgbClr val="FFFFFF"/>
                  </a:solidFill>
                  <a:latin typeface="Calibri"/>
                  <a:ea typeface="宋体" panose="02010600030101010101" pitchFamily="2" charset="-122"/>
                </a:endParaRPr>
              </a:p>
            </p:txBody>
          </p:sp>
          <p:sp>
            <p:nvSpPr>
              <p:cNvPr id="47" name="Freeform 230"/>
              <p:cNvSpPr>
                <a:spLocks/>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srgbClr val="FFFFFF"/>
                  </a:solidFill>
                  <a:latin typeface="Calibri"/>
                  <a:ea typeface="宋体" panose="02010600030101010101" pitchFamily="2" charset="-122"/>
                </a:endParaRPr>
              </a:p>
            </p:txBody>
          </p:sp>
          <p:sp>
            <p:nvSpPr>
              <p:cNvPr id="48" name="Freeform 231"/>
              <p:cNvSpPr>
                <a:spLocks/>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srgbClr val="FFFFFF"/>
                  </a:solidFill>
                  <a:latin typeface="Calibri"/>
                  <a:ea typeface="宋体" panose="02010600030101010101" pitchFamily="2" charset="-122"/>
                </a:endParaRPr>
              </a:p>
            </p:txBody>
          </p:sp>
          <p:sp>
            <p:nvSpPr>
              <p:cNvPr id="49" name="Freeform 232"/>
              <p:cNvSpPr>
                <a:spLocks/>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srgbClr val="FFFFFF"/>
                  </a:solidFill>
                  <a:latin typeface="Calibri"/>
                  <a:ea typeface="宋体" panose="02010600030101010101" pitchFamily="2" charset="-122"/>
                </a:endParaRPr>
              </a:p>
            </p:txBody>
          </p:sp>
          <p:sp>
            <p:nvSpPr>
              <p:cNvPr id="50" name="Freeform 233"/>
              <p:cNvSpPr>
                <a:spLocks/>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srgbClr val="FFFFFF"/>
                  </a:solidFill>
                  <a:latin typeface="Calibri"/>
                  <a:ea typeface="宋体" panose="02010600030101010101" pitchFamily="2" charset="-122"/>
                </a:endParaRPr>
              </a:p>
            </p:txBody>
          </p:sp>
        </p:grpSp>
        <p:sp>
          <p:nvSpPr>
            <p:cNvPr id="58" name="椭圆 57"/>
            <p:cNvSpPr/>
            <p:nvPr/>
          </p:nvSpPr>
          <p:spPr>
            <a:xfrm>
              <a:off x="5158810" y="3058206"/>
              <a:ext cx="1478580" cy="1478580"/>
            </a:xfrm>
            <a:prstGeom prst="ellipse">
              <a:avLst/>
            </a:prstGeom>
            <a:solidFill>
              <a:schemeClr val="bg1">
                <a:alpha val="10000"/>
              </a:schemeClr>
            </a:solidFill>
            <a:ln w="22225">
              <a:gradFill flip="none" rotWithShape="1">
                <a:gsLst>
                  <a:gs pos="71000">
                    <a:srgbClr val="ECECEC"/>
                  </a:gs>
                  <a:gs pos="92000">
                    <a:schemeClr val="bg1"/>
                  </a:gs>
                  <a:gs pos="45000">
                    <a:schemeClr val="bg1">
                      <a:lumMod val="85000"/>
                    </a:schemeClr>
                  </a:gs>
                  <a:gs pos="19000">
                    <a:schemeClr val="bg1"/>
                  </a:gs>
                </a:gsLst>
                <a:lin ang="2700000" scaled="1"/>
                <a:tileRect/>
              </a:gradFill>
            </a:ln>
            <a:effectLst>
              <a:outerShdw blurRad="254000" dist="88900" dir="2700000" algn="tl" rotWithShape="0">
                <a:schemeClr val="accent3">
                  <a:lumMod val="50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宋体" panose="02010600030101010101" pitchFamily="2" charset="-122"/>
              </a:endParaRPr>
            </a:p>
          </p:txBody>
        </p:sp>
      </p:grpSp>
    </p:spTree>
    <p:extLst>
      <p:ext uri="{BB962C8B-B14F-4D97-AF65-F5344CB8AC3E}">
        <p14:creationId xmlns:p14="http://schemas.microsoft.com/office/powerpoint/2010/main" val="317343474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par>
                                <p:cTn id="16" presetID="53" presetClass="entr" presetSubtype="16"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par>
                                <p:cTn id="21" presetID="53" presetClass="entr" presetSubtype="16"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par>
                                <p:cTn id="26" presetID="53" presetClass="entr" presetSubtype="16"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par>
                                <p:cTn id="31" presetID="53" presetClass="entr" presetSubtype="16"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Effect transition="in" filter="fade">
                                      <p:cBhvr>
                                        <p:cTn id="35" dur="500"/>
                                        <p:tgtEl>
                                          <p:spTgt spid="6"/>
                                        </p:tgtEl>
                                      </p:cBhvr>
                                    </p:animEffect>
                                  </p:childTnLst>
                                </p:cTn>
                              </p:par>
                              <p:par>
                                <p:cTn id="36" presetID="53" presetClass="entr" presetSubtype="16"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childTnLst>
                          </p:cTn>
                        </p:par>
                        <p:par>
                          <p:cTn id="41" fill="hold">
                            <p:stCondLst>
                              <p:cond delay="1000"/>
                            </p:stCondLst>
                            <p:childTnLst>
                              <p:par>
                                <p:cTn id="42" presetID="14" presetClass="entr" presetSubtype="10" fill="hold" nodeType="afterEffect">
                                  <p:stCondLst>
                                    <p:cond delay="0"/>
                                  </p:stCondLst>
                                  <p:childTnLst>
                                    <p:set>
                                      <p:cBhvr>
                                        <p:cTn id="43" dur="1" fill="hold">
                                          <p:stCondLst>
                                            <p:cond delay="0"/>
                                          </p:stCondLst>
                                        </p:cTn>
                                        <p:tgtEl>
                                          <p:spTgt spid="132"/>
                                        </p:tgtEl>
                                        <p:attrNameLst>
                                          <p:attrName>style.visibility</p:attrName>
                                        </p:attrNameLst>
                                      </p:cBhvr>
                                      <p:to>
                                        <p:strVal val="visible"/>
                                      </p:to>
                                    </p:set>
                                    <p:animEffect transition="in" filter="randombar(horizontal)">
                                      <p:cBhvr>
                                        <p:cTn id="44" dur="500"/>
                                        <p:tgtEl>
                                          <p:spTgt spid="132"/>
                                        </p:tgtEl>
                                      </p:cBhvr>
                                    </p:animEffect>
                                  </p:childTnLst>
                                </p:cTn>
                              </p:par>
                              <p:par>
                                <p:cTn id="45" presetID="14" presetClass="entr" presetSubtype="10" fill="hold" nodeType="with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randombar(horizontal)">
                                      <p:cBhvr>
                                        <p:cTn id="47" dur="500"/>
                                        <p:tgtEl>
                                          <p:spTgt spid="126"/>
                                        </p:tgtEl>
                                      </p:cBhvr>
                                    </p:animEffect>
                                  </p:childTnLst>
                                </p:cTn>
                              </p:par>
                              <p:par>
                                <p:cTn id="48" presetID="14" presetClass="entr" presetSubtype="10" fill="hold" nodeType="withEffect">
                                  <p:stCondLst>
                                    <p:cond delay="0"/>
                                  </p:stCondLst>
                                  <p:childTnLst>
                                    <p:set>
                                      <p:cBhvr>
                                        <p:cTn id="49" dur="1" fill="hold">
                                          <p:stCondLst>
                                            <p:cond delay="0"/>
                                          </p:stCondLst>
                                        </p:cTn>
                                        <p:tgtEl>
                                          <p:spTgt spid="129"/>
                                        </p:tgtEl>
                                        <p:attrNameLst>
                                          <p:attrName>style.visibility</p:attrName>
                                        </p:attrNameLst>
                                      </p:cBhvr>
                                      <p:to>
                                        <p:strVal val="visible"/>
                                      </p:to>
                                    </p:set>
                                    <p:animEffect transition="in" filter="randombar(horizontal)">
                                      <p:cBhvr>
                                        <p:cTn id="50"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 name="组合 154"/>
          <p:cNvGrpSpPr/>
          <p:nvPr/>
        </p:nvGrpSpPr>
        <p:grpSpPr>
          <a:xfrm>
            <a:off x="0" y="1635233"/>
            <a:ext cx="4437040" cy="1624514"/>
            <a:chOff x="0" y="1635233"/>
            <a:chExt cx="4437040" cy="1624514"/>
          </a:xfrm>
        </p:grpSpPr>
        <p:sp>
          <p:nvSpPr>
            <p:cNvPr id="156" name="任意多边形 21"/>
            <p:cNvSpPr>
              <a:spLocks noChangeArrowheads="1"/>
            </p:cNvSpPr>
            <p:nvPr/>
          </p:nvSpPr>
          <p:spPr bwMode="auto">
            <a:xfrm>
              <a:off x="0" y="2499894"/>
              <a:ext cx="4041683" cy="759853"/>
            </a:xfrm>
            <a:custGeom>
              <a:avLst/>
              <a:gdLst>
                <a:gd name="T0" fmla="*/ 5295456 w 5388429"/>
                <a:gd name="T1" fmla="*/ 0 h 1012510"/>
                <a:gd name="T2" fmla="*/ 5387975 w 5388429"/>
                <a:gd name="T3" fmla="*/ 0 h 1012510"/>
                <a:gd name="T4" fmla="*/ 5387975 w 5388429"/>
                <a:gd name="T5" fmla="*/ 664165 h 1012510"/>
                <a:gd name="T6" fmla="*/ 5039452 w 5388429"/>
                <a:gd name="T7" fmla="*/ 1012825 h 1012510"/>
                <a:gd name="T8" fmla="*/ 0 w 5388429"/>
                <a:gd name="T9" fmla="*/ 1012825 h 1012510"/>
                <a:gd name="T10" fmla="*/ 0 w 5388429"/>
                <a:gd name="T11" fmla="*/ 908413 h 1012510"/>
                <a:gd name="T12" fmla="*/ 4946933 w 5388429"/>
                <a:gd name="T13" fmla="*/ 908413 h 1012510"/>
                <a:gd name="T14" fmla="*/ 5295456 w 5388429"/>
                <a:gd name="T15" fmla="*/ 559752 h 1012510"/>
                <a:gd name="T16" fmla="*/ 0 60000 65536"/>
                <a:gd name="T17" fmla="*/ 0 60000 65536"/>
                <a:gd name="T18" fmla="*/ 0 60000 65536"/>
                <a:gd name="T19" fmla="*/ 0 60000 65536"/>
                <a:gd name="T20" fmla="*/ 0 60000 65536"/>
                <a:gd name="T21" fmla="*/ 0 60000 65536"/>
                <a:gd name="T22" fmla="*/ 0 60000 65536"/>
                <a:gd name="T23" fmla="*/ 0 60000 65536"/>
                <a:gd name="T24" fmla="*/ 0 w 5388429"/>
                <a:gd name="T25" fmla="*/ 0 h 1012510"/>
                <a:gd name="T26" fmla="*/ 5388429 w 5388429"/>
                <a:gd name="T27" fmla="*/ 1012510 h 10125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388429" h="1012510">
                  <a:moveTo>
                    <a:pt x="5295902" y="0"/>
                  </a:moveTo>
                  <a:lnTo>
                    <a:pt x="5388429" y="0"/>
                  </a:lnTo>
                  <a:lnTo>
                    <a:pt x="5388429" y="663958"/>
                  </a:lnTo>
                  <a:cubicBezTo>
                    <a:pt x="5388429" y="856458"/>
                    <a:pt x="5232377" y="1012510"/>
                    <a:pt x="5039877" y="1012510"/>
                  </a:cubicBezTo>
                  <a:lnTo>
                    <a:pt x="0" y="1012510"/>
                  </a:lnTo>
                  <a:lnTo>
                    <a:pt x="0" y="908130"/>
                  </a:lnTo>
                  <a:lnTo>
                    <a:pt x="4947350" y="908130"/>
                  </a:lnTo>
                  <a:cubicBezTo>
                    <a:pt x="5139850" y="908130"/>
                    <a:pt x="5295902" y="752078"/>
                    <a:pt x="5295902" y="559578"/>
                  </a:cubicBezTo>
                  <a:lnTo>
                    <a:pt x="5295902" y="0"/>
                  </a:lnTo>
                  <a:close/>
                </a:path>
              </a:pathLst>
            </a:custGeom>
            <a:solidFill>
              <a:srgbClr val="202731"/>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endParaRPr lang="zh-CN" altLang="en-US"/>
            </a:p>
          </p:txBody>
        </p:sp>
        <p:sp>
          <p:nvSpPr>
            <p:cNvPr id="157" name="椭圆 25"/>
            <p:cNvSpPr>
              <a:spLocks noChangeAspect="1" noChangeArrowheads="1"/>
            </p:cNvSpPr>
            <p:nvPr/>
          </p:nvSpPr>
          <p:spPr bwMode="auto">
            <a:xfrm>
              <a:off x="3572496" y="1635233"/>
              <a:ext cx="864544" cy="864661"/>
            </a:xfrm>
            <a:prstGeom prst="ellipse">
              <a:avLst/>
            </a:prstGeom>
            <a:solidFill>
              <a:srgbClr val="202731"/>
            </a:solidFill>
            <a:ln>
              <a:noFill/>
            </a:ln>
            <a:extLst>
              <a:ext uri="{91240B29-F687-4F45-9708-019B960494DF}">
                <a14:hiddenLine xmlns:a14="http://schemas.microsoft.com/office/drawing/2010/main" w="12700">
                  <a:solidFill>
                    <a:srgbClr val="42719B"/>
                  </a:solidFill>
                  <a:bevel/>
                  <a:headEnd/>
                  <a:tailEnd/>
                </a14:hiddenLine>
              </a:ext>
            </a:extLst>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grpSp>
          <p:nvGrpSpPr>
            <p:cNvPr id="158" name="组合 47"/>
            <p:cNvGrpSpPr>
              <a:grpSpLocks/>
            </p:cNvGrpSpPr>
            <p:nvPr/>
          </p:nvGrpSpPr>
          <p:grpSpPr bwMode="auto">
            <a:xfrm>
              <a:off x="3860677" y="1862713"/>
              <a:ext cx="340578" cy="379927"/>
              <a:chOff x="0" y="0"/>
              <a:chExt cx="402656" cy="450303"/>
            </a:xfrm>
          </p:grpSpPr>
          <p:sp>
            <p:nvSpPr>
              <p:cNvPr id="159" name="Freeform 108"/>
              <p:cNvSpPr>
                <a:spLocks noEditPoints="1" noChangeArrowheads="1"/>
              </p:cNvSpPr>
              <p:nvPr/>
            </p:nvSpPr>
            <p:spPr bwMode="auto">
              <a:xfrm>
                <a:off x="69134" y="167228"/>
                <a:ext cx="56988" cy="57923"/>
              </a:xfrm>
              <a:custGeom>
                <a:avLst/>
                <a:gdLst>
                  <a:gd name="T0" fmla="*/ 28494 w 26"/>
                  <a:gd name="T1" fmla="*/ 0 h 26"/>
                  <a:gd name="T2" fmla="*/ 0 w 26"/>
                  <a:gd name="T3" fmla="*/ 28962 h 26"/>
                  <a:gd name="T4" fmla="*/ 28494 w 26"/>
                  <a:gd name="T5" fmla="*/ 57923 h 26"/>
                  <a:gd name="T6" fmla="*/ 56988 w 26"/>
                  <a:gd name="T7" fmla="*/ 28962 h 26"/>
                  <a:gd name="T8" fmla="*/ 28494 w 26"/>
                  <a:gd name="T9" fmla="*/ 0 h 26"/>
                  <a:gd name="T10" fmla="*/ 28494 w 26"/>
                  <a:gd name="T11" fmla="*/ 51240 h 26"/>
                  <a:gd name="T12" fmla="*/ 6576 w 26"/>
                  <a:gd name="T13" fmla="*/ 28962 h 26"/>
                  <a:gd name="T14" fmla="*/ 28494 w 26"/>
                  <a:gd name="T15" fmla="*/ 6683 h 26"/>
                  <a:gd name="T16" fmla="*/ 50412 w 26"/>
                  <a:gd name="T17" fmla="*/ 28962 h 26"/>
                  <a:gd name="T18" fmla="*/ 28494 w 26"/>
                  <a:gd name="T19" fmla="*/ 5124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60" name="Freeform 109"/>
              <p:cNvSpPr>
                <a:spLocks noEditPoints="1" noChangeArrowheads="1"/>
              </p:cNvSpPr>
              <p:nvPr/>
            </p:nvSpPr>
            <p:spPr bwMode="auto">
              <a:xfrm>
                <a:off x="197125" y="129859"/>
                <a:ext cx="48580" cy="48580"/>
              </a:xfrm>
              <a:custGeom>
                <a:avLst/>
                <a:gdLst>
                  <a:gd name="T0" fmla="*/ 24290 w 22"/>
                  <a:gd name="T1" fmla="*/ 0 h 22"/>
                  <a:gd name="T2" fmla="*/ 0 w 22"/>
                  <a:gd name="T3" fmla="*/ 24290 h 22"/>
                  <a:gd name="T4" fmla="*/ 24290 w 22"/>
                  <a:gd name="T5" fmla="*/ 48580 h 22"/>
                  <a:gd name="T6" fmla="*/ 48580 w 22"/>
                  <a:gd name="T7" fmla="*/ 24290 h 22"/>
                  <a:gd name="T8" fmla="*/ 24290 w 22"/>
                  <a:gd name="T9" fmla="*/ 0 h 22"/>
                  <a:gd name="T10" fmla="*/ 24290 w 22"/>
                  <a:gd name="T11" fmla="*/ 37539 h 22"/>
                  <a:gd name="T12" fmla="*/ 11041 w 22"/>
                  <a:gd name="T13" fmla="*/ 24290 h 22"/>
                  <a:gd name="T14" fmla="*/ 24290 w 22"/>
                  <a:gd name="T15" fmla="*/ 11041 h 22"/>
                  <a:gd name="T16" fmla="*/ 37539 w 22"/>
                  <a:gd name="T17" fmla="*/ 24290 h 22"/>
                  <a:gd name="T18" fmla="*/ 24290 w 22"/>
                  <a:gd name="T19" fmla="*/ 37539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61" name="Freeform 110"/>
              <p:cNvSpPr>
                <a:spLocks noEditPoints="1" noChangeArrowheads="1"/>
              </p:cNvSpPr>
              <p:nvPr/>
            </p:nvSpPr>
            <p:spPr bwMode="auto">
              <a:xfrm>
                <a:off x="82213" y="181242"/>
                <a:ext cx="30830" cy="30830"/>
              </a:xfrm>
              <a:custGeom>
                <a:avLst/>
                <a:gdLst>
                  <a:gd name="T0" fmla="*/ 15415 w 14"/>
                  <a:gd name="T1" fmla="*/ 0 h 14"/>
                  <a:gd name="T2" fmla="*/ 0 w 14"/>
                  <a:gd name="T3" fmla="*/ 15415 h 14"/>
                  <a:gd name="T4" fmla="*/ 15415 w 14"/>
                  <a:gd name="T5" fmla="*/ 30830 h 14"/>
                  <a:gd name="T6" fmla="*/ 30830 w 14"/>
                  <a:gd name="T7" fmla="*/ 15415 h 14"/>
                  <a:gd name="T8" fmla="*/ 15415 w 14"/>
                  <a:gd name="T9" fmla="*/ 0 h 14"/>
                  <a:gd name="T10" fmla="*/ 15415 w 14"/>
                  <a:gd name="T11" fmla="*/ 22021 h 14"/>
                  <a:gd name="T12" fmla="*/ 8809 w 14"/>
                  <a:gd name="T13" fmla="*/ 15415 h 14"/>
                  <a:gd name="T14" fmla="*/ 15415 w 14"/>
                  <a:gd name="T15" fmla="*/ 6606 h 14"/>
                  <a:gd name="T16" fmla="*/ 24224 w 14"/>
                  <a:gd name="T17" fmla="*/ 15415 h 14"/>
                  <a:gd name="T18" fmla="*/ 15415 w 14"/>
                  <a:gd name="T19" fmla="*/ 22021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62" name="Freeform 111"/>
              <p:cNvSpPr>
                <a:spLocks noEditPoints="1" noChangeArrowheads="1"/>
              </p:cNvSpPr>
              <p:nvPr/>
            </p:nvSpPr>
            <p:spPr bwMode="auto">
              <a:xfrm>
                <a:off x="172834" y="105568"/>
                <a:ext cx="97161" cy="97161"/>
              </a:xfrm>
              <a:custGeom>
                <a:avLst/>
                <a:gdLst>
                  <a:gd name="T0" fmla="*/ 48581 w 44"/>
                  <a:gd name="T1" fmla="*/ 0 h 44"/>
                  <a:gd name="T2" fmla="*/ 0 w 44"/>
                  <a:gd name="T3" fmla="*/ 48581 h 44"/>
                  <a:gd name="T4" fmla="*/ 48581 w 44"/>
                  <a:gd name="T5" fmla="*/ 97161 h 44"/>
                  <a:gd name="T6" fmla="*/ 97161 w 44"/>
                  <a:gd name="T7" fmla="*/ 48581 h 44"/>
                  <a:gd name="T8" fmla="*/ 48581 w 44"/>
                  <a:gd name="T9" fmla="*/ 0 h 44"/>
                  <a:gd name="T10" fmla="*/ 48581 w 44"/>
                  <a:gd name="T11" fmla="*/ 86120 h 44"/>
                  <a:gd name="T12" fmla="*/ 11041 w 44"/>
                  <a:gd name="T13" fmla="*/ 48581 h 44"/>
                  <a:gd name="T14" fmla="*/ 48581 w 44"/>
                  <a:gd name="T15" fmla="*/ 13249 h 44"/>
                  <a:gd name="T16" fmla="*/ 86120 w 44"/>
                  <a:gd name="T17" fmla="*/ 48581 h 44"/>
                  <a:gd name="T18" fmla="*/ 48581 w 44"/>
                  <a:gd name="T19" fmla="*/ 8612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63" name="Freeform 112"/>
              <p:cNvSpPr>
                <a:spLocks noEditPoints="1" noChangeArrowheads="1"/>
              </p:cNvSpPr>
              <p:nvPr/>
            </p:nvSpPr>
            <p:spPr bwMode="auto">
              <a:xfrm>
                <a:off x="0" y="0"/>
                <a:ext cx="402656" cy="450303"/>
              </a:xfrm>
              <a:custGeom>
                <a:avLst/>
                <a:gdLst>
                  <a:gd name="T0" fmla="*/ 347346 w 182"/>
                  <a:gd name="T1" fmla="*/ 211907 h 204"/>
                  <a:gd name="T2" fmla="*/ 338497 w 182"/>
                  <a:gd name="T3" fmla="*/ 105954 h 204"/>
                  <a:gd name="T4" fmla="*/ 172567 w 182"/>
                  <a:gd name="T5" fmla="*/ 0 h 204"/>
                  <a:gd name="T6" fmla="*/ 2212 w 182"/>
                  <a:gd name="T7" fmla="*/ 174382 h 204"/>
                  <a:gd name="T8" fmla="*/ 0 w 182"/>
                  <a:gd name="T9" fmla="*/ 450303 h 204"/>
                  <a:gd name="T10" fmla="*/ 250001 w 182"/>
                  <a:gd name="T11" fmla="*/ 388497 h 204"/>
                  <a:gd name="T12" fmla="*/ 325222 w 182"/>
                  <a:gd name="T13" fmla="*/ 388497 h 204"/>
                  <a:gd name="T14" fmla="*/ 325222 w 182"/>
                  <a:gd name="T15" fmla="*/ 388497 h 204"/>
                  <a:gd name="T16" fmla="*/ 345134 w 182"/>
                  <a:gd name="T17" fmla="*/ 333313 h 204"/>
                  <a:gd name="T18" fmla="*/ 323010 w 182"/>
                  <a:gd name="T19" fmla="*/ 320068 h 204"/>
                  <a:gd name="T20" fmla="*/ 345134 w 182"/>
                  <a:gd name="T21" fmla="*/ 309031 h 204"/>
                  <a:gd name="T22" fmla="*/ 342921 w 182"/>
                  <a:gd name="T23" fmla="*/ 304617 h 204"/>
                  <a:gd name="T24" fmla="*/ 376107 w 182"/>
                  <a:gd name="T25" fmla="*/ 245018 h 204"/>
                  <a:gd name="T26" fmla="*/ 137169 w 182"/>
                  <a:gd name="T27" fmla="*/ 205285 h 204"/>
                  <a:gd name="T28" fmla="*/ 137169 w 182"/>
                  <a:gd name="T29" fmla="*/ 225152 h 204"/>
                  <a:gd name="T30" fmla="*/ 119469 w 182"/>
                  <a:gd name="T31" fmla="*/ 231774 h 204"/>
                  <a:gd name="T32" fmla="*/ 106195 w 182"/>
                  <a:gd name="T33" fmla="*/ 242810 h 204"/>
                  <a:gd name="T34" fmla="*/ 88496 w 182"/>
                  <a:gd name="T35" fmla="*/ 236188 h 204"/>
                  <a:gd name="T36" fmla="*/ 70797 w 182"/>
                  <a:gd name="T37" fmla="*/ 236188 h 204"/>
                  <a:gd name="T38" fmla="*/ 61947 w 182"/>
                  <a:gd name="T39" fmla="*/ 218529 h 204"/>
                  <a:gd name="T40" fmla="*/ 48673 w 182"/>
                  <a:gd name="T41" fmla="*/ 205285 h 204"/>
                  <a:gd name="T42" fmla="*/ 57522 w 182"/>
                  <a:gd name="T43" fmla="*/ 187626 h 204"/>
                  <a:gd name="T44" fmla="*/ 57522 w 182"/>
                  <a:gd name="T45" fmla="*/ 167760 h 204"/>
                  <a:gd name="T46" fmla="*/ 75221 w 182"/>
                  <a:gd name="T47" fmla="*/ 161138 h 204"/>
                  <a:gd name="T48" fmla="*/ 88496 w 182"/>
                  <a:gd name="T49" fmla="*/ 150101 h 204"/>
                  <a:gd name="T50" fmla="*/ 106195 w 182"/>
                  <a:gd name="T51" fmla="*/ 156723 h 204"/>
                  <a:gd name="T52" fmla="*/ 126107 w 182"/>
                  <a:gd name="T53" fmla="*/ 156723 h 204"/>
                  <a:gd name="T54" fmla="*/ 132744 w 182"/>
                  <a:gd name="T55" fmla="*/ 174382 h 204"/>
                  <a:gd name="T56" fmla="*/ 146018 w 182"/>
                  <a:gd name="T57" fmla="*/ 187626 h 204"/>
                  <a:gd name="T58" fmla="*/ 300886 w 182"/>
                  <a:gd name="T59" fmla="*/ 169967 h 204"/>
                  <a:gd name="T60" fmla="*/ 278762 w 182"/>
                  <a:gd name="T61" fmla="*/ 192041 h 204"/>
                  <a:gd name="T62" fmla="*/ 267700 w 182"/>
                  <a:gd name="T63" fmla="*/ 220737 h 204"/>
                  <a:gd name="T64" fmla="*/ 236726 w 182"/>
                  <a:gd name="T65" fmla="*/ 220737 h 204"/>
                  <a:gd name="T66" fmla="*/ 207965 w 182"/>
                  <a:gd name="T67" fmla="*/ 231774 h 204"/>
                  <a:gd name="T68" fmla="*/ 183629 w 182"/>
                  <a:gd name="T69" fmla="*/ 211907 h 204"/>
                  <a:gd name="T70" fmla="*/ 154868 w 182"/>
                  <a:gd name="T71" fmla="*/ 200870 h 204"/>
                  <a:gd name="T72" fmla="*/ 154868 w 182"/>
                  <a:gd name="T73" fmla="*/ 169967 h 204"/>
                  <a:gd name="T74" fmla="*/ 141593 w 182"/>
                  <a:gd name="T75" fmla="*/ 141272 h 204"/>
                  <a:gd name="T76" fmla="*/ 163717 w 182"/>
                  <a:gd name="T77" fmla="*/ 116990 h 204"/>
                  <a:gd name="T78" fmla="*/ 174779 w 182"/>
                  <a:gd name="T79" fmla="*/ 88295 h 204"/>
                  <a:gd name="T80" fmla="*/ 207965 w 182"/>
                  <a:gd name="T81" fmla="*/ 88295 h 204"/>
                  <a:gd name="T82" fmla="*/ 236726 w 182"/>
                  <a:gd name="T83" fmla="*/ 77258 h 204"/>
                  <a:gd name="T84" fmla="*/ 258850 w 182"/>
                  <a:gd name="T85" fmla="*/ 97124 h 204"/>
                  <a:gd name="T86" fmla="*/ 287611 w 182"/>
                  <a:gd name="T87" fmla="*/ 108161 h 204"/>
                  <a:gd name="T88" fmla="*/ 287611 w 182"/>
                  <a:gd name="T89" fmla="*/ 141272 h 204"/>
                  <a:gd name="T90" fmla="*/ 300886 w 182"/>
                  <a:gd name="T91" fmla="*/ 16996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grpSp>
        <p:nvGrpSpPr>
          <p:cNvPr id="164" name="组合 163"/>
          <p:cNvGrpSpPr/>
          <p:nvPr/>
        </p:nvGrpSpPr>
        <p:grpSpPr>
          <a:xfrm>
            <a:off x="4720457" y="1635233"/>
            <a:ext cx="4437040" cy="1612604"/>
            <a:chOff x="4720457" y="1635233"/>
            <a:chExt cx="4437040" cy="1612604"/>
          </a:xfrm>
        </p:grpSpPr>
        <p:sp>
          <p:nvSpPr>
            <p:cNvPr id="165" name="椭圆 31"/>
            <p:cNvSpPr>
              <a:spLocks noChangeAspect="1" noChangeArrowheads="1"/>
            </p:cNvSpPr>
            <p:nvPr/>
          </p:nvSpPr>
          <p:spPr bwMode="auto">
            <a:xfrm>
              <a:off x="4720457" y="1635233"/>
              <a:ext cx="864544" cy="864661"/>
            </a:xfrm>
            <a:prstGeom prst="ellipse">
              <a:avLst/>
            </a:prstGeom>
            <a:solidFill>
              <a:srgbClr val="202731"/>
            </a:solidFill>
            <a:ln>
              <a:noFill/>
            </a:ln>
            <a:extLst>
              <a:ext uri="{91240B29-F687-4F45-9708-019B960494DF}">
                <a14:hiddenLine xmlns:a14="http://schemas.microsoft.com/office/drawing/2010/main" w="12700">
                  <a:solidFill>
                    <a:srgbClr val="42719B"/>
                  </a:solidFill>
                  <a:bevel/>
                  <a:headEnd/>
                  <a:tailEnd/>
                </a14:hiddenLine>
              </a:ext>
            </a:extLst>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sp>
          <p:nvSpPr>
            <p:cNvPr id="166" name="任意多边形 35"/>
            <p:cNvSpPr>
              <a:spLocks noChangeArrowheads="1"/>
            </p:cNvSpPr>
            <p:nvPr/>
          </p:nvSpPr>
          <p:spPr bwMode="auto">
            <a:xfrm flipH="1">
              <a:off x="5115814" y="2487984"/>
              <a:ext cx="4041683" cy="759853"/>
            </a:xfrm>
            <a:custGeom>
              <a:avLst/>
              <a:gdLst>
                <a:gd name="T0" fmla="*/ 5295456 w 5388429"/>
                <a:gd name="T1" fmla="*/ 0 h 1012510"/>
                <a:gd name="T2" fmla="*/ 5387975 w 5388429"/>
                <a:gd name="T3" fmla="*/ 0 h 1012510"/>
                <a:gd name="T4" fmla="*/ 5387975 w 5388429"/>
                <a:gd name="T5" fmla="*/ 664165 h 1012510"/>
                <a:gd name="T6" fmla="*/ 5039452 w 5388429"/>
                <a:gd name="T7" fmla="*/ 1012825 h 1012510"/>
                <a:gd name="T8" fmla="*/ 0 w 5388429"/>
                <a:gd name="T9" fmla="*/ 1012825 h 1012510"/>
                <a:gd name="T10" fmla="*/ 0 w 5388429"/>
                <a:gd name="T11" fmla="*/ 908413 h 1012510"/>
                <a:gd name="T12" fmla="*/ 4946933 w 5388429"/>
                <a:gd name="T13" fmla="*/ 908413 h 1012510"/>
                <a:gd name="T14" fmla="*/ 5295456 w 5388429"/>
                <a:gd name="T15" fmla="*/ 559752 h 1012510"/>
                <a:gd name="T16" fmla="*/ 0 60000 65536"/>
                <a:gd name="T17" fmla="*/ 0 60000 65536"/>
                <a:gd name="T18" fmla="*/ 0 60000 65536"/>
                <a:gd name="T19" fmla="*/ 0 60000 65536"/>
                <a:gd name="T20" fmla="*/ 0 60000 65536"/>
                <a:gd name="T21" fmla="*/ 0 60000 65536"/>
                <a:gd name="T22" fmla="*/ 0 60000 65536"/>
                <a:gd name="T23" fmla="*/ 0 60000 65536"/>
                <a:gd name="T24" fmla="*/ 0 w 5388429"/>
                <a:gd name="T25" fmla="*/ 0 h 1012510"/>
                <a:gd name="T26" fmla="*/ 5388429 w 5388429"/>
                <a:gd name="T27" fmla="*/ 1012510 h 10125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388429" h="1012510">
                  <a:moveTo>
                    <a:pt x="5295902" y="0"/>
                  </a:moveTo>
                  <a:lnTo>
                    <a:pt x="5388429" y="0"/>
                  </a:lnTo>
                  <a:lnTo>
                    <a:pt x="5388429" y="663958"/>
                  </a:lnTo>
                  <a:cubicBezTo>
                    <a:pt x="5388429" y="856458"/>
                    <a:pt x="5232377" y="1012510"/>
                    <a:pt x="5039877" y="1012510"/>
                  </a:cubicBezTo>
                  <a:lnTo>
                    <a:pt x="0" y="1012510"/>
                  </a:lnTo>
                  <a:lnTo>
                    <a:pt x="0" y="908130"/>
                  </a:lnTo>
                  <a:lnTo>
                    <a:pt x="4947350" y="908130"/>
                  </a:lnTo>
                  <a:cubicBezTo>
                    <a:pt x="5139850" y="908130"/>
                    <a:pt x="5295902" y="752078"/>
                    <a:pt x="5295902" y="559578"/>
                  </a:cubicBezTo>
                  <a:lnTo>
                    <a:pt x="5295902" y="0"/>
                  </a:lnTo>
                  <a:close/>
                </a:path>
              </a:pathLst>
            </a:custGeom>
            <a:solidFill>
              <a:srgbClr val="202731"/>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endParaRPr lang="zh-CN" altLang="en-US"/>
            </a:p>
          </p:txBody>
        </p:sp>
        <p:grpSp>
          <p:nvGrpSpPr>
            <p:cNvPr id="167" name="组合 57"/>
            <p:cNvGrpSpPr>
              <a:grpSpLocks/>
            </p:cNvGrpSpPr>
            <p:nvPr/>
          </p:nvGrpSpPr>
          <p:grpSpPr bwMode="auto">
            <a:xfrm>
              <a:off x="4972914" y="1900824"/>
              <a:ext cx="323906" cy="320377"/>
              <a:chOff x="0" y="0"/>
              <a:chExt cx="453105" cy="448433"/>
            </a:xfrm>
          </p:grpSpPr>
          <p:sp>
            <p:nvSpPr>
              <p:cNvPr id="168" name="Freeform 136"/>
              <p:cNvSpPr>
                <a:spLocks noChangeArrowheads="1"/>
              </p:cNvSpPr>
              <p:nvPr/>
            </p:nvSpPr>
            <p:spPr bwMode="auto">
              <a:xfrm>
                <a:off x="0" y="251309"/>
                <a:ext cx="453105" cy="197124"/>
              </a:xfrm>
              <a:custGeom>
                <a:avLst/>
                <a:gdLst>
                  <a:gd name="T0" fmla="*/ 227658 w 205"/>
                  <a:gd name="T1" fmla="*/ 42083 h 89"/>
                  <a:gd name="T2" fmla="*/ 103883 w 205"/>
                  <a:gd name="T3" fmla="*/ 0 h 89"/>
                  <a:gd name="T4" fmla="*/ 0 w 205"/>
                  <a:gd name="T5" fmla="*/ 0 h 89"/>
                  <a:gd name="T6" fmla="*/ 0 w 205"/>
                  <a:gd name="T7" fmla="*/ 148397 h 89"/>
                  <a:gd name="T8" fmla="*/ 48626 w 205"/>
                  <a:gd name="T9" fmla="*/ 197124 h 89"/>
                  <a:gd name="T10" fmla="*/ 404479 w 205"/>
                  <a:gd name="T11" fmla="*/ 197124 h 89"/>
                  <a:gd name="T12" fmla="*/ 453105 w 205"/>
                  <a:gd name="T13" fmla="*/ 148397 h 89"/>
                  <a:gd name="T14" fmla="*/ 453105 w 205"/>
                  <a:gd name="T15" fmla="*/ 0 h 89"/>
                  <a:gd name="T16" fmla="*/ 349222 w 205"/>
                  <a:gd name="T17" fmla="*/ 0 h 89"/>
                  <a:gd name="T18" fmla="*/ 227658 w 205"/>
                  <a:gd name="T19" fmla="*/ 42083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69" name="Freeform 137"/>
              <p:cNvSpPr>
                <a:spLocks noEditPoints="1" noChangeArrowheads="1"/>
              </p:cNvSpPr>
              <p:nvPr/>
            </p:nvSpPr>
            <p:spPr bwMode="auto">
              <a:xfrm>
                <a:off x="0" y="0"/>
                <a:ext cx="453105" cy="260652"/>
              </a:xfrm>
              <a:custGeom>
                <a:avLst/>
                <a:gdLst>
                  <a:gd name="T0" fmla="*/ 404479 w 205"/>
                  <a:gd name="T1" fmla="*/ 92774 h 118"/>
                  <a:gd name="T2" fmla="*/ 397848 w 205"/>
                  <a:gd name="T3" fmla="*/ 92774 h 118"/>
                  <a:gd name="T4" fmla="*/ 340381 w 205"/>
                  <a:gd name="T5" fmla="*/ 92774 h 118"/>
                  <a:gd name="T6" fmla="*/ 340381 w 205"/>
                  <a:gd name="T7" fmla="*/ 48596 h 118"/>
                  <a:gd name="T8" fmla="*/ 291755 w 205"/>
                  <a:gd name="T9" fmla="*/ 0 h 118"/>
                  <a:gd name="T10" fmla="*/ 161350 w 205"/>
                  <a:gd name="T11" fmla="*/ 0 h 118"/>
                  <a:gd name="T12" fmla="*/ 112724 w 205"/>
                  <a:gd name="T13" fmla="*/ 48596 h 118"/>
                  <a:gd name="T14" fmla="*/ 112724 w 205"/>
                  <a:gd name="T15" fmla="*/ 92774 h 118"/>
                  <a:gd name="T16" fmla="*/ 55257 w 205"/>
                  <a:gd name="T17" fmla="*/ 92774 h 118"/>
                  <a:gd name="T18" fmla="*/ 48626 w 205"/>
                  <a:gd name="T19" fmla="*/ 92774 h 118"/>
                  <a:gd name="T20" fmla="*/ 0 w 205"/>
                  <a:gd name="T21" fmla="*/ 141371 h 118"/>
                  <a:gd name="T22" fmla="*/ 0 w 205"/>
                  <a:gd name="T23" fmla="*/ 223100 h 118"/>
                  <a:gd name="T24" fmla="*/ 119354 w 205"/>
                  <a:gd name="T25" fmla="*/ 223100 h 118"/>
                  <a:gd name="T26" fmla="*/ 227658 w 205"/>
                  <a:gd name="T27" fmla="*/ 260652 h 118"/>
                  <a:gd name="T28" fmla="*/ 333751 w 205"/>
                  <a:gd name="T29" fmla="*/ 223100 h 118"/>
                  <a:gd name="T30" fmla="*/ 453105 w 205"/>
                  <a:gd name="T31" fmla="*/ 223100 h 118"/>
                  <a:gd name="T32" fmla="*/ 453105 w 205"/>
                  <a:gd name="T33" fmla="*/ 141371 h 118"/>
                  <a:gd name="T34" fmla="*/ 404479 w 205"/>
                  <a:gd name="T35" fmla="*/ 92774 h 118"/>
                  <a:gd name="T36" fmla="*/ 148088 w 205"/>
                  <a:gd name="T37" fmla="*/ 57432 h 118"/>
                  <a:gd name="T38" fmla="*/ 148088 w 205"/>
                  <a:gd name="T39" fmla="*/ 48596 h 118"/>
                  <a:gd name="T40" fmla="*/ 161350 w 205"/>
                  <a:gd name="T41" fmla="*/ 37552 h 118"/>
                  <a:gd name="T42" fmla="*/ 291755 w 205"/>
                  <a:gd name="T43" fmla="*/ 37552 h 118"/>
                  <a:gd name="T44" fmla="*/ 305017 w 205"/>
                  <a:gd name="T45" fmla="*/ 48596 h 118"/>
                  <a:gd name="T46" fmla="*/ 305017 w 205"/>
                  <a:gd name="T47" fmla="*/ 57432 h 118"/>
                  <a:gd name="T48" fmla="*/ 305017 w 205"/>
                  <a:gd name="T49" fmla="*/ 92774 h 118"/>
                  <a:gd name="T50" fmla="*/ 148088 w 205"/>
                  <a:gd name="T51" fmla="*/ 92774 h 118"/>
                  <a:gd name="T52" fmla="*/ 148088 w 205"/>
                  <a:gd name="T53" fmla="*/ 57432 h 118"/>
                  <a:gd name="T54" fmla="*/ 223237 w 205"/>
                  <a:gd name="T55" fmla="*/ 223100 h 118"/>
                  <a:gd name="T56" fmla="*/ 187873 w 205"/>
                  <a:gd name="T57" fmla="*/ 189967 h 118"/>
                  <a:gd name="T58" fmla="*/ 223237 w 205"/>
                  <a:gd name="T59" fmla="*/ 154624 h 118"/>
                  <a:gd name="T60" fmla="*/ 258601 w 205"/>
                  <a:gd name="T61" fmla="*/ 189967 h 118"/>
                  <a:gd name="T62" fmla="*/ 223237 w 205"/>
                  <a:gd name="T63" fmla="*/ 223100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grpSp>
        <p:nvGrpSpPr>
          <p:cNvPr id="170" name="组合 169"/>
          <p:cNvGrpSpPr/>
          <p:nvPr/>
        </p:nvGrpSpPr>
        <p:grpSpPr>
          <a:xfrm>
            <a:off x="0" y="2181899"/>
            <a:ext cx="3678480" cy="1624514"/>
            <a:chOff x="0" y="2181899"/>
            <a:chExt cx="3678480" cy="1624514"/>
          </a:xfrm>
        </p:grpSpPr>
        <p:sp>
          <p:nvSpPr>
            <p:cNvPr id="171" name="椭圆 27"/>
            <p:cNvSpPr>
              <a:spLocks noChangeAspect="1" noChangeArrowheads="1"/>
            </p:cNvSpPr>
            <p:nvPr/>
          </p:nvSpPr>
          <p:spPr bwMode="auto">
            <a:xfrm>
              <a:off x="2815127" y="2181899"/>
              <a:ext cx="863353" cy="864661"/>
            </a:xfrm>
            <a:prstGeom prst="ellipse">
              <a:avLst/>
            </a:prstGeom>
            <a:solidFill>
              <a:srgbClr val="C00000"/>
            </a:solidFill>
            <a:ln>
              <a:noFill/>
            </a:ln>
            <a:extLst>
              <a:ext uri="{91240B29-F687-4F45-9708-019B960494DF}">
                <a14:hiddenLine xmlns:a14="http://schemas.microsoft.com/office/drawing/2010/main" w="12700">
                  <a:solidFill>
                    <a:srgbClr val="42719B"/>
                  </a:solidFill>
                  <a:bevel/>
                  <a:headEnd/>
                  <a:tailEnd/>
                </a14:hiddenLine>
              </a:ext>
            </a:extLst>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sp>
          <p:nvSpPr>
            <p:cNvPr id="172" name="任意多边形 33"/>
            <p:cNvSpPr>
              <a:spLocks noChangeArrowheads="1"/>
            </p:cNvSpPr>
            <p:nvPr/>
          </p:nvSpPr>
          <p:spPr bwMode="auto">
            <a:xfrm>
              <a:off x="0" y="3046560"/>
              <a:ext cx="3310512" cy="759853"/>
            </a:xfrm>
            <a:custGeom>
              <a:avLst/>
              <a:gdLst>
                <a:gd name="T0" fmla="*/ 4320742 w 4414157"/>
                <a:gd name="T1" fmla="*/ 0 h 1012510"/>
                <a:gd name="T2" fmla="*/ 4413250 w 4414157"/>
                <a:gd name="T3" fmla="*/ 0 h 1012510"/>
                <a:gd name="T4" fmla="*/ 4413250 w 4414157"/>
                <a:gd name="T5" fmla="*/ 664165 h 1012510"/>
                <a:gd name="T6" fmla="*/ 4064770 w 4414157"/>
                <a:gd name="T7" fmla="*/ 1012825 h 1012510"/>
                <a:gd name="T8" fmla="*/ 0 w 4414157"/>
                <a:gd name="T9" fmla="*/ 1012825 h 1012510"/>
                <a:gd name="T10" fmla="*/ 0 w 4414157"/>
                <a:gd name="T11" fmla="*/ 908413 h 1012510"/>
                <a:gd name="T12" fmla="*/ 3972262 w 4414157"/>
                <a:gd name="T13" fmla="*/ 908413 h 1012510"/>
                <a:gd name="T14" fmla="*/ 4320742 w 4414157"/>
                <a:gd name="T15" fmla="*/ 559752 h 1012510"/>
                <a:gd name="T16" fmla="*/ 0 60000 65536"/>
                <a:gd name="T17" fmla="*/ 0 60000 65536"/>
                <a:gd name="T18" fmla="*/ 0 60000 65536"/>
                <a:gd name="T19" fmla="*/ 0 60000 65536"/>
                <a:gd name="T20" fmla="*/ 0 60000 65536"/>
                <a:gd name="T21" fmla="*/ 0 60000 65536"/>
                <a:gd name="T22" fmla="*/ 0 60000 65536"/>
                <a:gd name="T23" fmla="*/ 0 60000 65536"/>
                <a:gd name="T24" fmla="*/ 0 w 4414157"/>
                <a:gd name="T25" fmla="*/ 0 h 1012510"/>
                <a:gd name="T26" fmla="*/ 4414157 w 4414157"/>
                <a:gd name="T27" fmla="*/ 1012510 h 10125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4157" h="1012510">
                  <a:moveTo>
                    <a:pt x="4321630" y="0"/>
                  </a:moveTo>
                  <a:lnTo>
                    <a:pt x="4414157" y="0"/>
                  </a:lnTo>
                  <a:lnTo>
                    <a:pt x="4414157" y="663958"/>
                  </a:lnTo>
                  <a:cubicBezTo>
                    <a:pt x="4414157" y="856458"/>
                    <a:pt x="4258105" y="1012510"/>
                    <a:pt x="4065605" y="1012510"/>
                  </a:cubicBezTo>
                  <a:lnTo>
                    <a:pt x="0" y="1012510"/>
                  </a:lnTo>
                  <a:lnTo>
                    <a:pt x="0" y="908130"/>
                  </a:lnTo>
                  <a:lnTo>
                    <a:pt x="3973078" y="908130"/>
                  </a:lnTo>
                  <a:cubicBezTo>
                    <a:pt x="4165578" y="908130"/>
                    <a:pt x="4321630" y="752078"/>
                    <a:pt x="4321630" y="559578"/>
                  </a:cubicBezTo>
                  <a:lnTo>
                    <a:pt x="4321630" y="0"/>
                  </a:lnTo>
                  <a:close/>
                </a:path>
              </a:pathLst>
            </a:custGeom>
            <a:solidFill>
              <a:srgbClr val="C0000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endParaRPr lang="zh-CN" altLang="en-US"/>
            </a:p>
          </p:txBody>
        </p:sp>
        <p:grpSp>
          <p:nvGrpSpPr>
            <p:cNvPr id="173" name="组合 38"/>
            <p:cNvGrpSpPr>
              <a:grpSpLocks/>
            </p:cNvGrpSpPr>
            <p:nvPr/>
          </p:nvGrpSpPr>
          <p:grpSpPr bwMode="auto">
            <a:xfrm>
              <a:off x="3043766" y="2340301"/>
              <a:ext cx="429891" cy="450195"/>
              <a:chOff x="0" y="0"/>
              <a:chExt cx="444697" cy="466185"/>
            </a:xfrm>
          </p:grpSpPr>
          <p:sp>
            <p:nvSpPr>
              <p:cNvPr id="174" name="Freeform 11"/>
              <p:cNvSpPr>
                <a:spLocks noChangeArrowheads="1"/>
              </p:cNvSpPr>
              <p:nvPr/>
            </p:nvSpPr>
            <p:spPr bwMode="auto">
              <a:xfrm>
                <a:off x="130793" y="245705"/>
                <a:ext cx="88753" cy="87818"/>
              </a:xfrm>
              <a:custGeom>
                <a:avLst/>
                <a:gdLst>
                  <a:gd name="T0" fmla="*/ 53252 w 40"/>
                  <a:gd name="T1" fmla="*/ 2195 h 40"/>
                  <a:gd name="T2" fmla="*/ 44377 w 40"/>
                  <a:gd name="T3" fmla="*/ 0 h 40"/>
                  <a:gd name="T4" fmla="*/ 0 w 40"/>
                  <a:gd name="T5" fmla="*/ 43909 h 40"/>
                  <a:gd name="T6" fmla="*/ 44377 w 40"/>
                  <a:gd name="T7" fmla="*/ 87818 h 40"/>
                  <a:gd name="T8" fmla="*/ 88753 w 40"/>
                  <a:gd name="T9" fmla="*/ 43909 h 40"/>
                  <a:gd name="T10" fmla="*/ 86534 w 40"/>
                  <a:gd name="T11" fmla="*/ 32932 h 40"/>
                  <a:gd name="T12" fmla="*/ 33282 w 40"/>
                  <a:gd name="T13" fmla="*/ 57082 h 40"/>
                  <a:gd name="T14" fmla="*/ 53252 w 40"/>
                  <a:gd name="T15" fmla="*/ 2195 h 40"/>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40"/>
                  <a:gd name="T26" fmla="*/ 40 w 40"/>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40">
                    <a:moveTo>
                      <a:pt x="24" y="1"/>
                    </a:moveTo>
                    <a:cubicBezTo>
                      <a:pt x="23" y="1"/>
                      <a:pt x="21" y="0"/>
                      <a:pt x="20" y="0"/>
                    </a:cubicBezTo>
                    <a:cubicBezTo>
                      <a:pt x="9" y="0"/>
                      <a:pt x="0" y="9"/>
                      <a:pt x="0" y="20"/>
                    </a:cubicBezTo>
                    <a:cubicBezTo>
                      <a:pt x="0" y="31"/>
                      <a:pt x="9" y="40"/>
                      <a:pt x="20" y="40"/>
                    </a:cubicBezTo>
                    <a:cubicBezTo>
                      <a:pt x="31" y="40"/>
                      <a:pt x="40" y="31"/>
                      <a:pt x="40" y="20"/>
                    </a:cubicBezTo>
                    <a:cubicBezTo>
                      <a:pt x="40" y="18"/>
                      <a:pt x="40" y="17"/>
                      <a:pt x="39" y="15"/>
                    </a:cubicBezTo>
                    <a:cubicBezTo>
                      <a:pt x="15" y="26"/>
                      <a:pt x="15" y="26"/>
                      <a:pt x="15" y="26"/>
                    </a:cubicBezTo>
                    <a:lnTo>
                      <a:pt x="24" y="1"/>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75" name="Freeform 12"/>
              <p:cNvSpPr>
                <a:spLocks noChangeArrowheads="1"/>
              </p:cNvSpPr>
              <p:nvPr/>
            </p:nvSpPr>
            <p:spPr bwMode="auto">
              <a:xfrm>
                <a:off x="0" y="114912"/>
                <a:ext cx="351273" cy="351273"/>
              </a:xfrm>
              <a:custGeom>
                <a:avLst/>
                <a:gdLst>
                  <a:gd name="T0" fmla="*/ 289414 w 159"/>
                  <a:gd name="T1" fmla="*/ 90580 h 159"/>
                  <a:gd name="T2" fmla="*/ 318134 w 159"/>
                  <a:gd name="T3" fmla="*/ 174532 h 159"/>
                  <a:gd name="T4" fmla="*/ 174532 w 159"/>
                  <a:gd name="T5" fmla="*/ 318134 h 159"/>
                  <a:gd name="T6" fmla="*/ 33139 w 159"/>
                  <a:gd name="T7" fmla="*/ 174532 h 159"/>
                  <a:gd name="T8" fmla="*/ 174532 w 159"/>
                  <a:gd name="T9" fmla="*/ 33139 h 159"/>
                  <a:gd name="T10" fmla="*/ 247438 w 159"/>
                  <a:gd name="T11" fmla="*/ 53022 h 159"/>
                  <a:gd name="T12" fmla="*/ 269530 w 159"/>
                  <a:gd name="T13" fmla="*/ 28720 h 159"/>
                  <a:gd name="T14" fmla="*/ 174532 w 159"/>
                  <a:gd name="T15" fmla="*/ 0 h 159"/>
                  <a:gd name="T16" fmla="*/ 0 w 159"/>
                  <a:gd name="T17" fmla="*/ 174532 h 159"/>
                  <a:gd name="T18" fmla="*/ 174532 w 159"/>
                  <a:gd name="T19" fmla="*/ 351273 h 159"/>
                  <a:gd name="T20" fmla="*/ 351273 w 159"/>
                  <a:gd name="T21" fmla="*/ 174532 h 159"/>
                  <a:gd name="T22" fmla="*/ 311506 w 159"/>
                  <a:gd name="T23" fmla="*/ 66278 h 159"/>
                  <a:gd name="T24" fmla="*/ 289414 w 159"/>
                  <a:gd name="T25" fmla="*/ 90580 h 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9"/>
                  <a:gd name="T40" fmla="*/ 0 h 159"/>
                  <a:gd name="T41" fmla="*/ 159 w 159"/>
                  <a:gd name="T42" fmla="*/ 159 h 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9" h="159">
                    <a:moveTo>
                      <a:pt x="131" y="41"/>
                    </a:moveTo>
                    <a:cubicBezTo>
                      <a:pt x="139" y="52"/>
                      <a:pt x="144" y="65"/>
                      <a:pt x="144" y="79"/>
                    </a:cubicBezTo>
                    <a:cubicBezTo>
                      <a:pt x="144" y="115"/>
                      <a:pt x="115" y="144"/>
                      <a:pt x="79" y="144"/>
                    </a:cubicBezTo>
                    <a:cubicBezTo>
                      <a:pt x="44" y="144"/>
                      <a:pt x="15" y="115"/>
                      <a:pt x="15" y="79"/>
                    </a:cubicBezTo>
                    <a:cubicBezTo>
                      <a:pt x="15" y="44"/>
                      <a:pt x="44" y="15"/>
                      <a:pt x="79" y="15"/>
                    </a:cubicBezTo>
                    <a:cubicBezTo>
                      <a:pt x="91" y="15"/>
                      <a:pt x="103" y="18"/>
                      <a:pt x="112" y="24"/>
                    </a:cubicBezTo>
                    <a:cubicBezTo>
                      <a:pt x="122" y="13"/>
                      <a:pt x="122" y="13"/>
                      <a:pt x="122" y="13"/>
                    </a:cubicBezTo>
                    <a:cubicBezTo>
                      <a:pt x="110" y="5"/>
                      <a:pt x="95" y="0"/>
                      <a:pt x="79" y="0"/>
                    </a:cubicBezTo>
                    <a:cubicBezTo>
                      <a:pt x="35" y="0"/>
                      <a:pt x="0" y="35"/>
                      <a:pt x="0" y="79"/>
                    </a:cubicBezTo>
                    <a:cubicBezTo>
                      <a:pt x="0" y="123"/>
                      <a:pt x="35" y="159"/>
                      <a:pt x="79" y="159"/>
                    </a:cubicBezTo>
                    <a:cubicBezTo>
                      <a:pt x="123" y="159"/>
                      <a:pt x="159" y="123"/>
                      <a:pt x="159" y="79"/>
                    </a:cubicBezTo>
                    <a:cubicBezTo>
                      <a:pt x="159" y="61"/>
                      <a:pt x="152" y="43"/>
                      <a:pt x="141" y="30"/>
                    </a:cubicBezTo>
                    <a:lnTo>
                      <a:pt x="131" y="41"/>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76" name="Freeform 13"/>
              <p:cNvSpPr>
                <a:spLocks noChangeArrowheads="1"/>
              </p:cNvSpPr>
              <p:nvPr/>
            </p:nvSpPr>
            <p:spPr bwMode="auto">
              <a:xfrm>
                <a:off x="174702" y="221415"/>
                <a:ext cx="66331" cy="68199"/>
              </a:xfrm>
              <a:custGeom>
                <a:avLst/>
                <a:gdLst>
                  <a:gd name="T0" fmla="*/ 66331 w 71"/>
                  <a:gd name="T1" fmla="*/ 28027 h 73"/>
                  <a:gd name="T2" fmla="*/ 35501 w 71"/>
                  <a:gd name="T3" fmla="*/ 0 h 73"/>
                  <a:gd name="T4" fmla="*/ 17751 w 71"/>
                  <a:gd name="T5" fmla="*/ 17750 h 73"/>
                  <a:gd name="T6" fmla="*/ 0 w 71"/>
                  <a:gd name="T7" fmla="*/ 68199 h 73"/>
                  <a:gd name="T8" fmla="*/ 51383 w 71"/>
                  <a:gd name="T9" fmla="*/ 45777 h 73"/>
                  <a:gd name="T10" fmla="*/ 66331 w 71"/>
                  <a:gd name="T11" fmla="*/ 28027 h 73"/>
                  <a:gd name="T12" fmla="*/ 0 60000 65536"/>
                  <a:gd name="T13" fmla="*/ 0 60000 65536"/>
                  <a:gd name="T14" fmla="*/ 0 60000 65536"/>
                  <a:gd name="T15" fmla="*/ 0 60000 65536"/>
                  <a:gd name="T16" fmla="*/ 0 60000 65536"/>
                  <a:gd name="T17" fmla="*/ 0 60000 65536"/>
                  <a:gd name="T18" fmla="*/ 0 w 71"/>
                  <a:gd name="T19" fmla="*/ 0 h 73"/>
                  <a:gd name="T20" fmla="*/ 71 w 71"/>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1" h="73">
                    <a:moveTo>
                      <a:pt x="71" y="30"/>
                    </a:moveTo>
                    <a:lnTo>
                      <a:pt x="38" y="0"/>
                    </a:lnTo>
                    <a:lnTo>
                      <a:pt x="19" y="19"/>
                    </a:lnTo>
                    <a:lnTo>
                      <a:pt x="0" y="73"/>
                    </a:lnTo>
                    <a:lnTo>
                      <a:pt x="55" y="49"/>
                    </a:lnTo>
                    <a:lnTo>
                      <a:pt x="71" y="3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77" name="Freeform 14"/>
              <p:cNvSpPr>
                <a:spLocks noChangeArrowheads="1"/>
              </p:cNvSpPr>
              <p:nvPr/>
            </p:nvSpPr>
            <p:spPr bwMode="auto">
              <a:xfrm>
                <a:off x="216743" y="88753"/>
                <a:ext cx="143873" cy="152281"/>
              </a:xfrm>
              <a:custGeom>
                <a:avLst/>
                <a:gdLst>
                  <a:gd name="T0" fmla="*/ 113043 w 154"/>
                  <a:gd name="T1" fmla="*/ 0 h 163"/>
                  <a:gd name="T2" fmla="*/ 0 w 154"/>
                  <a:gd name="T3" fmla="*/ 123320 h 163"/>
                  <a:gd name="T4" fmla="*/ 30830 w 154"/>
                  <a:gd name="T5" fmla="*/ 152281 h 163"/>
                  <a:gd name="T6" fmla="*/ 143873 w 154"/>
                  <a:gd name="T7" fmla="*/ 28961 h 163"/>
                  <a:gd name="T8" fmla="*/ 113043 w 154"/>
                  <a:gd name="T9" fmla="*/ 32698 h 163"/>
                  <a:gd name="T10" fmla="*/ 113043 w 154"/>
                  <a:gd name="T11" fmla="*/ 0 h 163"/>
                  <a:gd name="T12" fmla="*/ 0 60000 65536"/>
                  <a:gd name="T13" fmla="*/ 0 60000 65536"/>
                  <a:gd name="T14" fmla="*/ 0 60000 65536"/>
                  <a:gd name="T15" fmla="*/ 0 60000 65536"/>
                  <a:gd name="T16" fmla="*/ 0 60000 65536"/>
                  <a:gd name="T17" fmla="*/ 0 60000 65536"/>
                  <a:gd name="T18" fmla="*/ 0 w 154"/>
                  <a:gd name="T19" fmla="*/ 0 h 163"/>
                  <a:gd name="T20" fmla="*/ 154 w 154"/>
                  <a:gd name="T21" fmla="*/ 163 h 163"/>
                </a:gdLst>
                <a:ahLst/>
                <a:cxnLst>
                  <a:cxn ang="T12">
                    <a:pos x="T0" y="T1"/>
                  </a:cxn>
                  <a:cxn ang="T13">
                    <a:pos x="T2" y="T3"/>
                  </a:cxn>
                  <a:cxn ang="T14">
                    <a:pos x="T4" y="T5"/>
                  </a:cxn>
                  <a:cxn ang="T15">
                    <a:pos x="T6" y="T7"/>
                  </a:cxn>
                  <a:cxn ang="T16">
                    <a:pos x="T8" y="T9"/>
                  </a:cxn>
                  <a:cxn ang="T17">
                    <a:pos x="T10" y="T11"/>
                  </a:cxn>
                </a:cxnLst>
                <a:rect l="T18" t="T19" r="T20" b="T21"/>
                <a:pathLst>
                  <a:path w="154" h="163">
                    <a:moveTo>
                      <a:pt x="121" y="0"/>
                    </a:moveTo>
                    <a:lnTo>
                      <a:pt x="0" y="132"/>
                    </a:lnTo>
                    <a:lnTo>
                      <a:pt x="33" y="163"/>
                    </a:lnTo>
                    <a:lnTo>
                      <a:pt x="154" y="31"/>
                    </a:lnTo>
                    <a:lnTo>
                      <a:pt x="121" y="35"/>
                    </a:lnTo>
                    <a:lnTo>
                      <a:pt x="121" y="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78" name="Freeform 15"/>
              <p:cNvSpPr>
                <a:spLocks noChangeArrowheads="1"/>
              </p:cNvSpPr>
              <p:nvPr/>
            </p:nvSpPr>
            <p:spPr bwMode="auto">
              <a:xfrm>
                <a:off x="336325" y="55120"/>
                <a:ext cx="56988" cy="59791"/>
              </a:xfrm>
              <a:custGeom>
                <a:avLst/>
                <a:gdLst>
                  <a:gd name="T0" fmla="*/ 13079 w 61"/>
                  <a:gd name="T1" fmla="*/ 44843 h 64"/>
                  <a:gd name="T2" fmla="*/ 13079 w 61"/>
                  <a:gd name="T3" fmla="*/ 11211 h 64"/>
                  <a:gd name="T4" fmla="*/ 0 w 61"/>
                  <a:gd name="T5" fmla="*/ 0 h 64"/>
                  <a:gd name="T6" fmla="*/ 0 w 61"/>
                  <a:gd name="T7" fmla="*/ 0 h 64"/>
                  <a:gd name="T8" fmla="*/ 0 w 61"/>
                  <a:gd name="T9" fmla="*/ 59791 h 64"/>
                  <a:gd name="T10" fmla="*/ 56988 w 61"/>
                  <a:gd name="T11" fmla="*/ 51383 h 64"/>
                  <a:gd name="T12" fmla="*/ 56988 w 61"/>
                  <a:gd name="T13" fmla="*/ 51383 h 64"/>
                  <a:gd name="T14" fmla="*/ 46711 w 61"/>
                  <a:gd name="T15" fmla="*/ 40172 h 64"/>
                  <a:gd name="T16" fmla="*/ 13079 w 61"/>
                  <a:gd name="T17" fmla="*/ 44843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64"/>
                  <a:gd name="T29" fmla="*/ 61 w 61"/>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64">
                    <a:moveTo>
                      <a:pt x="14" y="48"/>
                    </a:moveTo>
                    <a:lnTo>
                      <a:pt x="14" y="12"/>
                    </a:lnTo>
                    <a:lnTo>
                      <a:pt x="0" y="0"/>
                    </a:lnTo>
                    <a:lnTo>
                      <a:pt x="0" y="64"/>
                    </a:lnTo>
                    <a:lnTo>
                      <a:pt x="61" y="55"/>
                    </a:lnTo>
                    <a:lnTo>
                      <a:pt x="50" y="43"/>
                    </a:lnTo>
                    <a:lnTo>
                      <a:pt x="14" y="48"/>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79" name="Freeform 16"/>
              <p:cNvSpPr>
                <a:spLocks noChangeArrowheads="1"/>
              </p:cNvSpPr>
              <p:nvPr/>
            </p:nvSpPr>
            <p:spPr bwMode="auto">
              <a:xfrm>
                <a:off x="360615" y="27093"/>
                <a:ext cx="59791" cy="61660"/>
              </a:xfrm>
              <a:custGeom>
                <a:avLst/>
                <a:gdLst>
                  <a:gd name="T0" fmla="*/ 13079 w 64"/>
                  <a:gd name="T1" fmla="*/ 45778 h 66"/>
                  <a:gd name="T2" fmla="*/ 13079 w 64"/>
                  <a:gd name="T3" fmla="*/ 10277 h 66"/>
                  <a:gd name="T4" fmla="*/ 1868 w 64"/>
                  <a:gd name="T5" fmla="*/ 0 h 66"/>
                  <a:gd name="T6" fmla="*/ 1868 w 64"/>
                  <a:gd name="T7" fmla="*/ 0 h 66"/>
                  <a:gd name="T8" fmla="*/ 0 w 64"/>
                  <a:gd name="T9" fmla="*/ 61660 h 66"/>
                  <a:gd name="T10" fmla="*/ 59791 w 64"/>
                  <a:gd name="T11" fmla="*/ 52318 h 66"/>
                  <a:gd name="T12" fmla="*/ 59791 w 64"/>
                  <a:gd name="T13" fmla="*/ 52318 h 66"/>
                  <a:gd name="T14" fmla="*/ 46712 w 64"/>
                  <a:gd name="T15" fmla="*/ 41107 h 66"/>
                  <a:gd name="T16" fmla="*/ 13079 w 64"/>
                  <a:gd name="T17" fmla="*/ 45778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66"/>
                  <a:gd name="T29" fmla="*/ 64 w 64"/>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66">
                    <a:moveTo>
                      <a:pt x="14" y="49"/>
                    </a:moveTo>
                    <a:lnTo>
                      <a:pt x="14" y="11"/>
                    </a:lnTo>
                    <a:lnTo>
                      <a:pt x="2" y="0"/>
                    </a:lnTo>
                    <a:lnTo>
                      <a:pt x="0" y="66"/>
                    </a:lnTo>
                    <a:lnTo>
                      <a:pt x="64" y="56"/>
                    </a:lnTo>
                    <a:lnTo>
                      <a:pt x="50" y="44"/>
                    </a:lnTo>
                    <a:lnTo>
                      <a:pt x="14" y="49"/>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80" name="Freeform 17"/>
              <p:cNvSpPr>
                <a:spLocks noChangeArrowheads="1"/>
              </p:cNvSpPr>
              <p:nvPr/>
            </p:nvSpPr>
            <p:spPr bwMode="auto">
              <a:xfrm>
                <a:off x="64462" y="181242"/>
                <a:ext cx="220480" cy="218612"/>
              </a:xfrm>
              <a:custGeom>
                <a:avLst/>
                <a:gdLst>
                  <a:gd name="T0" fmla="*/ 110240 w 100"/>
                  <a:gd name="T1" fmla="*/ 0 h 99"/>
                  <a:gd name="T2" fmla="*/ 0 w 100"/>
                  <a:gd name="T3" fmla="*/ 108202 h 99"/>
                  <a:gd name="T4" fmla="*/ 110240 w 100"/>
                  <a:gd name="T5" fmla="*/ 218612 h 99"/>
                  <a:gd name="T6" fmla="*/ 220480 w 100"/>
                  <a:gd name="T7" fmla="*/ 108202 h 99"/>
                  <a:gd name="T8" fmla="*/ 202842 w 100"/>
                  <a:gd name="T9" fmla="*/ 48580 h 99"/>
                  <a:gd name="T10" fmla="*/ 182998 w 100"/>
                  <a:gd name="T11" fmla="*/ 70662 h 99"/>
                  <a:gd name="T12" fmla="*/ 178589 w 100"/>
                  <a:gd name="T13" fmla="*/ 75079 h 99"/>
                  <a:gd name="T14" fmla="*/ 187408 w 100"/>
                  <a:gd name="T15" fmla="*/ 108202 h 99"/>
                  <a:gd name="T16" fmla="*/ 110240 w 100"/>
                  <a:gd name="T17" fmla="*/ 185489 h 99"/>
                  <a:gd name="T18" fmla="*/ 33072 w 100"/>
                  <a:gd name="T19" fmla="*/ 108202 h 99"/>
                  <a:gd name="T20" fmla="*/ 110240 w 100"/>
                  <a:gd name="T21" fmla="*/ 33123 h 99"/>
                  <a:gd name="T22" fmla="*/ 136698 w 100"/>
                  <a:gd name="T23" fmla="*/ 37539 h 99"/>
                  <a:gd name="T24" fmla="*/ 141107 w 100"/>
                  <a:gd name="T25" fmla="*/ 30915 h 99"/>
                  <a:gd name="T26" fmla="*/ 160950 w 100"/>
                  <a:gd name="T27" fmla="*/ 11041 h 99"/>
                  <a:gd name="T28" fmla="*/ 110240 w 100"/>
                  <a:gd name="T29" fmla="*/ 0 h 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0"/>
                  <a:gd name="T46" fmla="*/ 0 h 99"/>
                  <a:gd name="T47" fmla="*/ 100 w 100"/>
                  <a:gd name="T48" fmla="*/ 99 h 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0" h="99">
                    <a:moveTo>
                      <a:pt x="50" y="0"/>
                    </a:moveTo>
                    <a:cubicBezTo>
                      <a:pt x="23" y="0"/>
                      <a:pt x="0" y="22"/>
                      <a:pt x="0" y="49"/>
                    </a:cubicBezTo>
                    <a:cubicBezTo>
                      <a:pt x="0" y="77"/>
                      <a:pt x="23" y="99"/>
                      <a:pt x="50" y="99"/>
                    </a:cubicBezTo>
                    <a:cubicBezTo>
                      <a:pt x="78" y="99"/>
                      <a:pt x="100" y="77"/>
                      <a:pt x="100" y="49"/>
                    </a:cubicBezTo>
                    <a:cubicBezTo>
                      <a:pt x="100" y="39"/>
                      <a:pt x="97" y="30"/>
                      <a:pt x="92" y="22"/>
                    </a:cubicBezTo>
                    <a:cubicBezTo>
                      <a:pt x="83" y="32"/>
                      <a:pt x="83" y="32"/>
                      <a:pt x="83" y="32"/>
                    </a:cubicBezTo>
                    <a:cubicBezTo>
                      <a:pt x="81" y="34"/>
                      <a:pt x="81" y="34"/>
                      <a:pt x="81" y="34"/>
                    </a:cubicBezTo>
                    <a:cubicBezTo>
                      <a:pt x="84" y="39"/>
                      <a:pt x="85" y="44"/>
                      <a:pt x="85" y="49"/>
                    </a:cubicBezTo>
                    <a:cubicBezTo>
                      <a:pt x="85" y="69"/>
                      <a:pt x="69" y="84"/>
                      <a:pt x="50" y="84"/>
                    </a:cubicBezTo>
                    <a:cubicBezTo>
                      <a:pt x="31" y="84"/>
                      <a:pt x="15" y="69"/>
                      <a:pt x="15" y="49"/>
                    </a:cubicBezTo>
                    <a:cubicBezTo>
                      <a:pt x="15" y="30"/>
                      <a:pt x="31" y="15"/>
                      <a:pt x="50" y="15"/>
                    </a:cubicBezTo>
                    <a:cubicBezTo>
                      <a:pt x="54" y="15"/>
                      <a:pt x="59" y="15"/>
                      <a:pt x="62" y="17"/>
                    </a:cubicBezTo>
                    <a:cubicBezTo>
                      <a:pt x="64" y="14"/>
                      <a:pt x="64" y="14"/>
                      <a:pt x="64" y="14"/>
                    </a:cubicBezTo>
                    <a:cubicBezTo>
                      <a:pt x="73" y="5"/>
                      <a:pt x="73" y="5"/>
                      <a:pt x="73" y="5"/>
                    </a:cubicBezTo>
                    <a:cubicBezTo>
                      <a:pt x="66" y="2"/>
                      <a:pt x="58" y="0"/>
                      <a:pt x="50"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81" name="Freeform 18"/>
              <p:cNvSpPr>
                <a:spLocks noChangeArrowheads="1"/>
              </p:cNvSpPr>
              <p:nvPr/>
            </p:nvSpPr>
            <p:spPr bwMode="auto">
              <a:xfrm>
                <a:off x="386774" y="0"/>
                <a:ext cx="57923" cy="59791"/>
              </a:xfrm>
              <a:custGeom>
                <a:avLst/>
                <a:gdLst>
                  <a:gd name="T0" fmla="*/ 46712 w 62"/>
                  <a:gd name="T1" fmla="*/ 40172 h 64"/>
                  <a:gd name="T2" fmla="*/ 14014 w 62"/>
                  <a:gd name="T3" fmla="*/ 43909 h 64"/>
                  <a:gd name="T4" fmla="*/ 14014 w 62"/>
                  <a:gd name="T5" fmla="*/ 11211 h 64"/>
                  <a:gd name="T6" fmla="*/ 0 w 62"/>
                  <a:gd name="T7" fmla="*/ 0 h 64"/>
                  <a:gd name="T8" fmla="*/ 0 w 62"/>
                  <a:gd name="T9" fmla="*/ 0 h 64"/>
                  <a:gd name="T10" fmla="*/ 0 w 62"/>
                  <a:gd name="T11" fmla="*/ 59791 h 64"/>
                  <a:gd name="T12" fmla="*/ 57923 w 62"/>
                  <a:gd name="T13" fmla="*/ 51383 h 64"/>
                  <a:gd name="T14" fmla="*/ 57923 w 62"/>
                  <a:gd name="T15" fmla="*/ 51383 h 64"/>
                  <a:gd name="T16" fmla="*/ 46712 w 62"/>
                  <a:gd name="T17" fmla="*/ 40172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2"/>
                  <a:gd name="T28" fmla="*/ 0 h 64"/>
                  <a:gd name="T29" fmla="*/ 62 w 62"/>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2" h="64">
                    <a:moveTo>
                      <a:pt x="50" y="43"/>
                    </a:moveTo>
                    <a:lnTo>
                      <a:pt x="15" y="47"/>
                    </a:lnTo>
                    <a:lnTo>
                      <a:pt x="15" y="12"/>
                    </a:lnTo>
                    <a:lnTo>
                      <a:pt x="0" y="0"/>
                    </a:lnTo>
                    <a:lnTo>
                      <a:pt x="0" y="64"/>
                    </a:lnTo>
                    <a:lnTo>
                      <a:pt x="62" y="55"/>
                    </a:lnTo>
                    <a:lnTo>
                      <a:pt x="50" y="43"/>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grpSp>
        <p:nvGrpSpPr>
          <p:cNvPr id="182" name="组合 181"/>
          <p:cNvGrpSpPr/>
          <p:nvPr/>
        </p:nvGrpSpPr>
        <p:grpSpPr>
          <a:xfrm>
            <a:off x="5479018" y="2181899"/>
            <a:ext cx="3679670" cy="1612604"/>
            <a:chOff x="5479018" y="2181899"/>
            <a:chExt cx="3679670" cy="1612604"/>
          </a:xfrm>
        </p:grpSpPr>
        <p:sp>
          <p:nvSpPr>
            <p:cNvPr id="183" name="椭圆 30"/>
            <p:cNvSpPr>
              <a:spLocks noChangeAspect="1" noChangeArrowheads="1"/>
            </p:cNvSpPr>
            <p:nvPr/>
          </p:nvSpPr>
          <p:spPr bwMode="auto">
            <a:xfrm>
              <a:off x="5479018" y="2181899"/>
              <a:ext cx="863353" cy="864661"/>
            </a:xfrm>
            <a:prstGeom prst="ellipse">
              <a:avLst/>
            </a:prstGeom>
            <a:solidFill>
              <a:srgbClr val="C00000"/>
            </a:solidFill>
            <a:ln>
              <a:noFill/>
            </a:ln>
            <a:extLst>
              <a:ext uri="{91240B29-F687-4F45-9708-019B960494DF}">
                <a14:hiddenLine xmlns:a14="http://schemas.microsoft.com/office/drawing/2010/main" w="12700">
                  <a:solidFill>
                    <a:srgbClr val="42719B"/>
                  </a:solidFill>
                  <a:bevel/>
                  <a:headEnd/>
                  <a:tailEnd/>
                </a14:hiddenLine>
              </a:ext>
            </a:extLst>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sp>
          <p:nvSpPr>
            <p:cNvPr id="184" name="任意多边形 36"/>
            <p:cNvSpPr>
              <a:spLocks noChangeArrowheads="1"/>
            </p:cNvSpPr>
            <p:nvPr/>
          </p:nvSpPr>
          <p:spPr bwMode="auto">
            <a:xfrm flipH="1">
              <a:off x="5846984" y="3034650"/>
              <a:ext cx="3311704" cy="759853"/>
            </a:xfrm>
            <a:custGeom>
              <a:avLst/>
              <a:gdLst>
                <a:gd name="T0" fmla="*/ 4414838 w 4415098"/>
                <a:gd name="T1" fmla="*/ 0 h 1012510"/>
                <a:gd name="T2" fmla="*/ 4322316 w 4415098"/>
                <a:gd name="T3" fmla="*/ 0 h 1012510"/>
                <a:gd name="T4" fmla="*/ 4322316 w 4415098"/>
                <a:gd name="T5" fmla="*/ 559752 h 1012510"/>
                <a:gd name="T6" fmla="*/ 3973785 w 4415098"/>
                <a:gd name="T7" fmla="*/ 908413 h 1012510"/>
                <a:gd name="T8" fmla="*/ 0 w 4415098"/>
                <a:gd name="T9" fmla="*/ 908413 h 1012510"/>
                <a:gd name="T10" fmla="*/ 0 w 4415098"/>
                <a:gd name="T11" fmla="*/ 1012825 h 1012510"/>
                <a:gd name="T12" fmla="*/ 4066307 w 4415098"/>
                <a:gd name="T13" fmla="*/ 1012825 h 1012510"/>
                <a:gd name="T14" fmla="*/ 4414838 w 4415098"/>
                <a:gd name="T15" fmla="*/ 664165 h 1012510"/>
                <a:gd name="T16" fmla="*/ 0 60000 65536"/>
                <a:gd name="T17" fmla="*/ 0 60000 65536"/>
                <a:gd name="T18" fmla="*/ 0 60000 65536"/>
                <a:gd name="T19" fmla="*/ 0 60000 65536"/>
                <a:gd name="T20" fmla="*/ 0 60000 65536"/>
                <a:gd name="T21" fmla="*/ 0 60000 65536"/>
                <a:gd name="T22" fmla="*/ 0 60000 65536"/>
                <a:gd name="T23" fmla="*/ 0 60000 65536"/>
                <a:gd name="T24" fmla="*/ 0 w 4415098"/>
                <a:gd name="T25" fmla="*/ 0 h 1012510"/>
                <a:gd name="T26" fmla="*/ 4415098 w 4415098"/>
                <a:gd name="T27" fmla="*/ 1012510 h 10125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5098" h="1012510">
                  <a:moveTo>
                    <a:pt x="4415098" y="0"/>
                  </a:moveTo>
                  <a:lnTo>
                    <a:pt x="4322571" y="0"/>
                  </a:lnTo>
                  <a:lnTo>
                    <a:pt x="4322571" y="559578"/>
                  </a:lnTo>
                  <a:cubicBezTo>
                    <a:pt x="4322571" y="752078"/>
                    <a:pt x="4166519" y="908130"/>
                    <a:pt x="3974019" y="908130"/>
                  </a:cubicBezTo>
                  <a:lnTo>
                    <a:pt x="0" y="908130"/>
                  </a:lnTo>
                  <a:lnTo>
                    <a:pt x="0" y="1012510"/>
                  </a:lnTo>
                  <a:lnTo>
                    <a:pt x="4066546" y="1012510"/>
                  </a:lnTo>
                  <a:cubicBezTo>
                    <a:pt x="4259046" y="1012510"/>
                    <a:pt x="4415098" y="856458"/>
                    <a:pt x="4415098" y="663958"/>
                  </a:cubicBezTo>
                  <a:lnTo>
                    <a:pt x="4415098" y="0"/>
                  </a:lnTo>
                  <a:close/>
                </a:path>
              </a:pathLst>
            </a:custGeom>
            <a:solidFill>
              <a:srgbClr val="C0000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endParaRPr lang="zh-CN" altLang="en-US"/>
            </a:p>
          </p:txBody>
        </p:sp>
        <p:grpSp>
          <p:nvGrpSpPr>
            <p:cNvPr id="185" name="组合 53"/>
            <p:cNvGrpSpPr>
              <a:grpSpLocks/>
            </p:cNvGrpSpPr>
            <p:nvPr/>
          </p:nvGrpSpPr>
          <p:grpSpPr bwMode="auto">
            <a:xfrm>
              <a:off x="5735046" y="2401041"/>
              <a:ext cx="337006" cy="381118"/>
              <a:chOff x="0" y="0"/>
              <a:chExt cx="406393" cy="459645"/>
            </a:xfrm>
          </p:grpSpPr>
          <p:sp>
            <p:nvSpPr>
              <p:cNvPr id="186" name="Freeform 148"/>
              <p:cNvSpPr>
                <a:spLocks noEditPoints="1" noChangeArrowheads="1"/>
              </p:cNvSpPr>
              <p:nvPr/>
            </p:nvSpPr>
            <p:spPr bwMode="auto">
              <a:xfrm>
                <a:off x="55120" y="0"/>
                <a:ext cx="351273" cy="456842"/>
              </a:xfrm>
              <a:custGeom>
                <a:avLst/>
                <a:gdLst>
                  <a:gd name="T0" fmla="*/ 346854 w 159"/>
                  <a:gd name="T1" fmla="*/ 408289 h 207"/>
                  <a:gd name="T2" fmla="*/ 196625 w 159"/>
                  <a:gd name="T3" fmla="*/ 174350 h 207"/>
                  <a:gd name="T4" fmla="*/ 203252 w 159"/>
                  <a:gd name="T5" fmla="*/ 52967 h 207"/>
                  <a:gd name="T6" fmla="*/ 92789 w 159"/>
                  <a:gd name="T7" fmla="*/ 8828 h 207"/>
                  <a:gd name="T8" fmla="*/ 154648 w 159"/>
                  <a:gd name="T9" fmla="*/ 105934 h 207"/>
                  <a:gd name="T10" fmla="*/ 81743 w 159"/>
                  <a:gd name="T11" fmla="*/ 152281 h 207"/>
                  <a:gd name="T12" fmla="*/ 22093 w 159"/>
                  <a:gd name="T13" fmla="*/ 59588 h 207"/>
                  <a:gd name="T14" fmla="*/ 22093 w 159"/>
                  <a:gd name="T15" fmla="*/ 169936 h 207"/>
                  <a:gd name="T16" fmla="*/ 136974 w 159"/>
                  <a:gd name="T17" fmla="*/ 211869 h 207"/>
                  <a:gd name="T18" fmla="*/ 287204 w 159"/>
                  <a:gd name="T19" fmla="*/ 445807 h 207"/>
                  <a:gd name="T20" fmla="*/ 315925 w 159"/>
                  <a:gd name="T21" fmla="*/ 452428 h 207"/>
                  <a:gd name="T22" fmla="*/ 340227 w 159"/>
                  <a:gd name="T23" fmla="*/ 434772 h 207"/>
                  <a:gd name="T24" fmla="*/ 346854 w 159"/>
                  <a:gd name="T25" fmla="*/ 408289 h 207"/>
                  <a:gd name="T26" fmla="*/ 318134 w 159"/>
                  <a:gd name="T27" fmla="*/ 425944 h 207"/>
                  <a:gd name="T28" fmla="*/ 296041 w 159"/>
                  <a:gd name="T29" fmla="*/ 421531 h 207"/>
                  <a:gd name="T30" fmla="*/ 302669 w 159"/>
                  <a:gd name="T31" fmla="*/ 401668 h 207"/>
                  <a:gd name="T32" fmla="*/ 322553 w 159"/>
                  <a:gd name="T33" fmla="*/ 406082 h 207"/>
                  <a:gd name="T34" fmla="*/ 318134 w 159"/>
                  <a:gd name="T35" fmla="*/ 425944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87" name="Freeform 149"/>
              <p:cNvSpPr>
                <a:spLocks noEditPoints="1" noChangeArrowheads="1"/>
              </p:cNvSpPr>
              <p:nvPr/>
            </p:nvSpPr>
            <p:spPr bwMode="auto">
              <a:xfrm>
                <a:off x="0" y="231691"/>
                <a:ext cx="231691" cy="227954"/>
              </a:xfrm>
              <a:custGeom>
                <a:avLst/>
                <a:gdLst>
                  <a:gd name="T0" fmla="*/ 200799 w 105"/>
                  <a:gd name="T1" fmla="*/ 57542 h 103"/>
                  <a:gd name="T2" fmla="*/ 214038 w 105"/>
                  <a:gd name="T3" fmla="*/ 44263 h 103"/>
                  <a:gd name="T4" fmla="*/ 185353 w 105"/>
                  <a:gd name="T5" fmla="*/ 15492 h 103"/>
                  <a:gd name="T6" fmla="*/ 172113 w 105"/>
                  <a:gd name="T7" fmla="*/ 28771 h 103"/>
                  <a:gd name="T8" fmla="*/ 136808 w 105"/>
                  <a:gd name="T9" fmla="*/ 15492 h 103"/>
                  <a:gd name="T10" fmla="*/ 136808 w 105"/>
                  <a:gd name="T11" fmla="*/ 0 h 103"/>
                  <a:gd name="T12" fmla="*/ 94883 w 105"/>
                  <a:gd name="T13" fmla="*/ 0 h 103"/>
                  <a:gd name="T14" fmla="*/ 94883 w 105"/>
                  <a:gd name="T15" fmla="*/ 15492 h 103"/>
                  <a:gd name="T16" fmla="*/ 61784 w 105"/>
                  <a:gd name="T17" fmla="*/ 28771 h 103"/>
                  <a:gd name="T18" fmla="*/ 48545 w 105"/>
                  <a:gd name="T19" fmla="*/ 15492 h 103"/>
                  <a:gd name="T20" fmla="*/ 17653 w 105"/>
                  <a:gd name="T21" fmla="*/ 44263 h 103"/>
                  <a:gd name="T22" fmla="*/ 33099 w 105"/>
                  <a:gd name="T23" fmla="*/ 59755 h 103"/>
                  <a:gd name="T24" fmla="*/ 17653 w 105"/>
                  <a:gd name="T25" fmla="*/ 92952 h 103"/>
                  <a:gd name="T26" fmla="*/ 0 w 105"/>
                  <a:gd name="T27" fmla="*/ 92952 h 103"/>
                  <a:gd name="T28" fmla="*/ 0 w 105"/>
                  <a:gd name="T29" fmla="*/ 135002 h 103"/>
                  <a:gd name="T30" fmla="*/ 19859 w 105"/>
                  <a:gd name="T31" fmla="*/ 135002 h 103"/>
                  <a:gd name="T32" fmla="*/ 33099 w 105"/>
                  <a:gd name="T33" fmla="*/ 168199 h 103"/>
                  <a:gd name="T34" fmla="*/ 19859 w 105"/>
                  <a:gd name="T35" fmla="*/ 181478 h 103"/>
                  <a:gd name="T36" fmla="*/ 48545 w 105"/>
                  <a:gd name="T37" fmla="*/ 210249 h 103"/>
                  <a:gd name="T38" fmla="*/ 61784 w 105"/>
                  <a:gd name="T39" fmla="*/ 196970 h 103"/>
                  <a:gd name="T40" fmla="*/ 94883 w 105"/>
                  <a:gd name="T41" fmla="*/ 210249 h 103"/>
                  <a:gd name="T42" fmla="*/ 94883 w 105"/>
                  <a:gd name="T43" fmla="*/ 227954 h 103"/>
                  <a:gd name="T44" fmla="*/ 136808 w 105"/>
                  <a:gd name="T45" fmla="*/ 227954 h 103"/>
                  <a:gd name="T46" fmla="*/ 136808 w 105"/>
                  <a:gd name="T47" fmla="*/ 210249 h 103"/>
                  <a:gd name="T48" fmla="*/ 169907 w 105"/>
                  <a:gd name="T49" fmla="*/ 196970 h 103"/>
                  <a:gd name="T50" fmla="*/ 183146 w 105"/>
                  <a:gd name="T51" fmla="*/ 210249 h 103"/>
                  <a:gd name="T52" fmla="*/ 211832 w 105"/>
                  <a:gd name="T53" fmla="*/ 181478 h 103"/>
                  <a:gd name="T54" fmla="*/ 200799 w 105"/>
                  <a:gd name="T55" fmla="*/ 168199 h 103"/>
                  <a:gd name="T56" fmla="*/ 214038 w 105"/>
                  <a:gd name="T57" fmla="*/ 135002 h 103"/>
                  <a:gd name="T58" fmla="*/ 231691 w 105"/>
                  <a:gd name="T59" fmla="*/ 135002 h 103"/>
                  <a:gd name="T60" fmla="*/ 231691 w 105"/>
                  <a:gd name="T61" fmla="*/ 92952 h 103"/>
                  <a:gd name="T62" fmla="*/ 214038 w 105"/>
                  <a:gd name="T63" fmla="*/ 92952 h 103"/>
                  <a:gd name="T64" fmla="*/ 200799 w 105"/>
                  <a:gd name="T65" fmla="*/ 57542 h 103"/>
                  <a:gd name="T66" fmla="*/ 116949 w 105"/>
                  <a:gd name="T67" fmla="*/ 183691 h 103"/>
                  <a:gd name="T68" fmla="*/ 46338 w 105"/>
                  <a:gd name="T69" fmla="*/ 112870 h 103"/>
                  <a:gd name="T70" fmla="*/ 116949 w 105"/>
                  <a:gd name="T71" fmla="*/ 42050 h 103"/>
                  <a:gd name="T72" fmla="*/ 187559 w 105"/>
                  <a:gd name="T73" fmla="*/ 112870 h 103"/>
                  <a:gd name="T74" fmla="*/ 116949 w 105"/>
                  <a:gd name="T75" fmla="*/ 183691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88" name="Oval 150"/>
              <p:cNvSpPr>
                <a:spLocks noChangeArrowheads="1"/>
              </p:cNvSpPr>
              <p:nvPr/>
            </p:nvSpPr>
            <p:spPr bwMode="auto">
              <a:xfrm>
                <a:off x="97160" y="326983"/>
                <a:ext cx="37370" cy="3737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endParaRPr lang="zh-CN" altLang="zh-CN">
                  <a:solidFill>
                    <a:srgbClr val="000000"/>
                  </a:solidFill>
                  <a:latin typeface="Calibri" pitchFamily="34" charset="0"/>
                  <a:sym typeface="宋体" charset="-122"/>
                </a:endParaRPr>
              </a:p>
            </p:txBody>
          </p:sp>
        </p:grpSp>
      </p:grpSp>
      <p:grpSp>
        <p:nvGrpSpPr>
          <p:cNvPr id="189" name="组合 188"/>
          <p:cNvGrpSpPr/>
          <p:nvPr/>
        </p:nvGrpSpPr>
        <p:grpSpPr>
          <a:xfrm>
            <a:off x="6342370" y="2750003"/>
            <a:ext cx="2816318" cy="1604266"/>
            <a:chOff x="6342370" y="2750003"/>
            <a:chExt cx="2816318" cy="1604266"/>
          </a:xfrm>
        </p:grpSpPr>
        <p:sp>
          <p:nvSpPr>
            <p:cNvPr id="190" name="椭圆 29"/>
            <p:cNvSpPr>
              <a:spLocks noChangeAspect="1" noChangeArrowheads="1"/>
            </p:cNvSpPr>
            <p:nvPr/>
          </p:nvSpPr>
          <p:spPr bwMode="auto">
            <a:xfrm>
              <a:off x="6342370" y="2750003"/>
              <a:ext cx="864544" cy="863469"/>
            </a:xfrm>
            <a:prstGeom prst="ellipse">
              <a:avLst/>
            </a:prstGeom>
            <a:solidFill>
              <a:srgbClr val="A6AFB6"/>
            </a:solidFill>
            <a:ln>
              <a:noFill/>
            </a:ln>
            <a:extLst>
              <a:ext uri="{91240B29-F687-4F45-9708-019B960494DF}">
                <a14:hiddenLine xmlns:a14="http://schemas.microsoft.com/office/drawing/2010/main" w="12700">
                  <a:solidFill>
                    <a:srgbClr val="42719B"/>
                  </a:solidFill>
                  <a:bevel/>
                  <a:headEnd/>
                  <a:tailEnd/>
                </a14:hiddenLine>
              </a:ext>
            </a:extLst>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sp>
          <p:nvSpPr>
            <p:cNvPr id="191" name="任意多边形 37"/>
            <p:cNvSpPr>
              <a:spLocks noChangeArrowheads="1"/>
            </p:cNvSpPr>
            <p:nvPr/>
          </p:nvSpPr>
          <p:spPr bwMode="auto">
            <a:xfrm flipH="1">
              <a:off x="6725818" y="3594416"/>
              <a:ext cx="2432870" cy="759853"/>
            </a:xfrm>
            <a:custGeom>
              <a:avLst/>
              <a:gdLst>
                <a:gd name="T0" fmla="*/ 3243263 w 3242703"/>
                <a:gd name="T1" fmla="*/ 0 h 1012510"/>
                <a:gd name="T2" fmla="*/ 3150720 w 3242703"/>
                <a:gd name="T3" fmla="*/ 0 h 1012510"/>
                <a:gd name="T4" fmla="*/ 3150720 w 3242703"/>
                <a:gd name="T5" fmla="*/ 559752 h 1012510"/>
                <a:gd name="T6" fmla="*/ 2802108 w 3242703"/>
                <a:gd name="T7" fmla="*/ 908413 h 1012510"/>
                <a:gd name="T8" fmla="*/ 0 w 3242703"/>
                <a:gd name="T9" fmla="*/ 908413 h 1012510"/>
                <a:gd name="T10" fmla="*/ 0 w 3242703"/>
                <a:gd name="T11" fmla="*/ 1012825 h 1012510"/>
                <a:gd name="T12" fmla="*/ 2894651 w 3242703"/>
                <a:gd name="T13" fmla="*/ 1012825 h 1012510"/>
                <a:gd name="T14" fmla="*/ 3243263 w 3242703"/>
                <a:gd name="T15" fmla="*/ 664165 h 1012510"/>
                <a:gd name="T16" fmla="*/ 0 60000 65536"/>
                <a:gd name="T17" fmla="*/ 0 60000 65536"/>
                <a:gd name="T18" fmla="*/ 0 60000 65536"/>
                <a:gd name="T19" fmla="*/ 0 60000 65536"/>
                <a:gd name="T20" fmla="*/ 0 60000 65536"/>
                <a:gd name="T21" fmla="*/ 0 60000 65536"/>
                <a:gd name="T22" fmla="*/ 0 60000 65536"/>
                <a:gd name="T23" fmla="*/ 0 60000 65536"/>
                <a:gd name="T24" fmla="*/ 0 w 3242703"/>
                <a:gd name="T25" fmla="*/ 0 h 1012510"/>
                <a:gd name="T26" fmla="*/ 3242703 w 3242703"/>
                <a:gd name="T27" fmla="*/ 1012510 h 10125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2703" h="1012510">
                  <a:moveTo>
                    <a:pt x="3242703" y="0"/>
                  </a:moveTo>
                  <a:lnTo>
                    <a:pt x="3150176" y="0"/>
                  </a:lnTo>
                  <a:lnTo>
                    <a:pt x="3150176" y="559578"/>
                  </a:lnTo>
                  <a:cubicBezTo>
                    <a:pt x="3150176" y="752078"/>
                    <a:pt x="2994124" y="908130"/>
                    <a:pt x="2801624" y="908130"/>
                  </a:cubicBezTo>
                  <a:lnTo>
                    <a:pt x="0" y="908130"/>
                  </a:lnTo>
                  <a:lnTo>
                    <a:pt x="0" y="1012510"/>
                  </a:lnTo>
                  <a:lnTo>
                    <a:pt x="2894151" y="1012510"/>
                  </a:lnTo>
                  <a:cubicBezTo>
                    <a:pt x="3086651" y="1012510"/>
                    <a:pt x="3242703" y="856458"/>
                    <a:pt x="3242703" y="663958"/>
                  </a:cubicBezTo>
                  <a:lnTo>
                    <a:pt x="3242703" y="0"/>
                  </a:lnTo>
                  <a:close/>
                </a:path>
              </a:pathLst>
            </a:custGeom>
            <a:solidFill>
              <a:srgbClr val="A6AFB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endParaRPr lang="zh-CN" altLang="en-US"/>
            </a:p>
          </p:txBody>
        </p:sp>
        <p:grpSp>
          <p:nvGrpSpPr>
            <p:cNvPr id="192" name="组合 60"/>
            <p:cNvGrpSpPr>
              <a:grpSpLocks/>
            </p:cNvGrpSpPr>
            <p:nvPr/>
          </p:nvGrpSpPr>
          <p:grpSpPr bwMode="auto">
            <a:xfrm>
              <a:off x="6642460" y="2991774"/>
              <a:ext cx="338196" cy="364444"/>
              <a:chOff x="0" y="0"/>
              <a:chExt cx="466184" cy="501686"/>
            </a:xfrm>
          </p:grpSpPr>
          <p:sp>
            <p:nvSpPr>
              <p:cNvPr id="193"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94" name="Rectangle 155"/>
              <p:cNvSpPr>
                <a:spLocks noChangeArrowheads="1"/>
              </p:cNvSpPr>
              <p:nvPr/>
            </p:nvSpPr>
            <p:spPr bwMode="auto">
              <a:xfrm>
                <a:off x="160689" y="419472"/>
                <a:ext cx="9342" cy="32698"/>
              </a:xfrm>
              <a:prstGeom prst="rect">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endParaRPr lang="zh-CN" altLang="zh-CN">
                  <a:solidFill>
                    <a:srgbClr val="000000"/>
                  </a:solidFill>
                  <a:latin typeface="Calibri" pitchFamily="34" charset="0"/>
                  <a:sym typeface="宋体" charset="-122"/>
                </a:endParaRPr>
              </a:p>
            </p:txBody>
          </p:sp>
          <p:sp>
            <p:nvSpPr>
              <p:cNvPr id="195"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96"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97"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grpSp>
        <p:nvGrpSpPr>
          <p:cNvPr id="198" name="组合 197"/>
          <p:cNvGrpSpPr/>
          <p:nvPr/>
        </p:nvGrpSpPr>
        <p:grpSpPr>
          <a:xfrm>
            <a:off x="1" y="2736901"/>
            <a:ext cx="2813935" cy="1617368"/>
            <a:chOff x="1" y="2736901"/>
            <a:chExt cx="2813935" cy="1617368"/>
          </a:xfrm>
        </p:grpSpPr>
        <p:sp>
          <p:nvSpPr>
            <p:cNvPr id="199" name="椭圆 28"/>
            <p:cNvSpPr>
              <a:spLocks noChangeAspect="1" noChangeArrowheads="1"/>
            </p:cNvSpPr>
            <p:nvPr/>
          </p:nvSpPr>
          <p:spPr bwMode="auto">
            <a:xfrm>
              <a:off x="1949392" y="2736901"/>
              <a:ext cx="864544" cy="864661"/>
            </a:xfrm>
            <a:prstGeom prst="ellipse">
              <a:avLst/>
            </a:prstGeom>
            <a:solidFill>
              <a:srgbClr val="A6AFB6"/>
            </a:solidFill>
            <a:ln>
              <a:noFill/>
            </a:ln>
            <a:extLst>
              <a:ext uri="{91240B29-F687-4F45-9708-019B960494DF}">
                <a14:hiddenLine xmlns:a14="http://schemas.microsoft.com/office/drawing/2010/main" w="12700">
                  <a:solidFill>
                    <a:srgbClr val="42719B"/>
                  </a:solidFill>
                  <a:bevel/>
                  <a:headEnd/>
                  <a:tailEnd/>
                </a14:hiddenLine>
              </a:ext>
            </a:extLst>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sp>
          <p:nvSpPr>
            <p:cNvPr id="200" name="任意多边形 34"/>
            <p:cNvSpPr>
              <a:spLocks noChangeArrowheads="1"/>
            </p:cNvSpPr>
            <p:nvPr/>
          </p:nvSpPr>
          <p:spPr bwMode="auto">
            <a:xfrm>
              <a:off x="1" y="3594416"/>
              <a:ext cx="2431678" cy="759853"/>
            </a:xfrm>
            <a:custGeom>
              <a:avLst/>
              <a:gdLst>
                <a:gd name="T0" fmla="*/ 3149150 w 3241762"/>
                <a:gd name="T1" fmla="*/ 0 h 1012510"/>
                <a:gd name="T2" fmla="*/ 3241675 w 3241762"/>
                <a:gd name="T3" fmla="*/ 0 h 1012510"/>
                <a:gd name="T4" fmla="*/ 3241675 w 3241762"/>
                <a:gd name="T5" fmla="*/ 664165 h 1012510"/>
                <a:gd name="T6" fmla="*/ 2893132 w 3241762"/>
                <a:gd name="T7" fmla="*/ 1012825 h 1012510"/>
                <a:gd name="T8" fmla="*/ 0 w 3241762"/>
                <a:gd name="T9" fmla="*/ 1012825 h 1012510"/>
                <a:gd name="T10" fmla="*/ 0 w 3241762"/>
                <a:gd name="T11" fmla="*/ 908413 h 1012510"/>
                <a:gd name="T12" fmla="*/ 2800608 w 3241762"/>
                <a:gd name="T13" fmla="*/ 908413 h 1012510"/>
                <a:gd name="T14" fmla="*/ 3149150 w 3241762"/>
                <a:gd name="T15" fmla="*/ 559752 h 1012510"/>
                <a:gd name="T16" fmla="*/ 0 60000 65536"/>
                <a:gd name="T17" fmla="*/ 0 60000 65536"/>
                <a:gd name="T18" fmla="*/ 0 60000 65536"/>
                <a:gd name="T19" fmla="*/ 0 60000 65536"/>
                <a:gd name="T20" fmla="*/ 0 60000 65536"/>
                <a:gd name="T21" fmla="*/ 0 60000 65536"/>
                <a:gd name="T22" fmla="*/ 0 60000 65536"/>
                <a:gd name="T23" fmla="*/ 0 60000 65536"/>
                <a:gd name="T24" fmla="*/ 0 w 3241762"/>
                <a:gd name="T25" fmla="*/ 0 h 1012510"/>
                <a:gd name="T26" fmla="*/ 3241762 w 3241762"/>
                <a:gd name="T27" fmla="*/ 1012510 h 10125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1762" h="1012510">
                  <a:moveTo>
                    <a:pt x="3149235" y="0"/>
                  </a:moveTo>
                  <a:lnTo>
                    <a:pt x="3241762" y="0"/>
                  </a:lnTo>
                  <a:lnTo>
                    <a:pt x="3241762" y="663958"/>
                  </a:lnTo>
                  <a:cubicBezTo>
                    <a:pt x="3241762" y="856458"/>
                    <a:pt x="3085710" y="1012510"/>
                    <a:pt x="2893210" y="1012510"/>
                  </a:cubicBezTo>
                  <a:lnTo>
                    <a:pt x="0" y="1012510"/>
                  </a:lnTo>
                  <a:lnTo>
                    <a:pt x="0" y="908130"/>
                  </a:lnTo>
                  <a:lnTo>
                    <a:pt x="2800683" y="908130"/>
                  </a:lnTo>
                  <a:cubicBezTo>
                    <a:pt x="2993183" y="908130"/>
                    <a:pt x="3149235" y="752078"/>
                    <a:pt x="3149235" y="559578"/>
                  </a:cubicBezTo>
                  <a:lnTo>
                    <a:pt x="3149235" y="0"/>
                  </a:lnTo>
                  <a:close/>
                </a:path>
              </a:pathLst>
            </a:custGeom>
            <a:solidFill>
              <a:srgbClr val="A6AFB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endParaRPr lang="zh-CN" altLang="en-US"/>
            </a:p>
          </p:txBody>
        </p:sp>
        <p:grpSp>
          <p:nvGrpSpPr>
            <p:cNvPr id="201" name="组合 66"/>
            <p:cNvGrpSpPr>
              <a:grpSpLocks/>
            </p:cNvGrpSpPr>
            <p:nvPr/>
          </p:nvGrpSpPr>
          <p:grpSpPr bwMode="auto">
            <a:xfrm>
              <a:off x="2189940" y="2961999"/>
              <a:ext cx="375112" cy="360870"/>
              <a:chOff x="0" y="0"/>
              <a:chExt cx="490600" cy="471805"/>
            </a:xfrm>
          </p:grpSpPr>
          <p:sp>
            <p:nvSpPr>
              <p:cNvPr id="202" name="Oval 131"/>
              <p:cNvSpPr>
                <a:spLocks noChangeArrowheads="1"/>
              </p:cNvSpPr>
              <p:nvPr/>
            </p:nvSpPr>
            <p:spPr bwMode="auto">
              <a:xfrm>
                <a:off x="134915" y="0"/>
                <a:ext cx="220770" cy="223595"/>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endParaRPr lang="zh-CN" altLang="zh-CN">
                  <a:solidFill>
                    <a:srgbClr val="000000"/>
                  </a:solidFill>
                  <a:latin typeface="Calibri" pitchFamily="34" charset="0"/>
                  <a:sym typeface="宋体" charset="-122"/>
                </a:endParaRPr>
              </a:p>
            </p:txBody>
          </p:sp>
          <p:sp>
            <p:nvSpPr>
              <p:cNvPr id="203" name="Freeform 134"/>
              <p:cNvSpPr>
                <a:spLocks noChangeArrowheads="1"/>
              </p:cNvSpPr>
              <p:nvPr/>
            </p:nvSpPr>
            <p:spPr bwMode="auto">
              <a:xfrm>
                <a:off x="0" y="258467"/>
                <a:ext cx="490600" cy="213338"/>
              </a:xfrm>
              <a:custGeom>
                <a:avLst/>
                <a:gdLst>
                  <a:gd name="T0" fmla="*/ 85855 w 200"/>
                  <a:gd name="T1" fmla="*/ 213338 h 87"/>
                  <a:gd name="T2" fmla="*/ 85855 w 200"/>
                  <a:gd name="T3" fmla="*/ 176556 h 87"/>
                  <a:gd name="T4" fmla="*/ 112838 w 200"/>
                  <a:gd name="T5" fmla="*/ 176556 h 87"/>
                  <a:gd name="T6" fmla="*/ 112838 w 200"/>
                  <a:gd name="T7" fmla="*/ 213338 h 87"/>
                  <a:gd name="T8" fmla="*/ 380215 w 200"/>
                  <a:gd name="T9" fmla="*/ 213338 h 87"/>
                  <a:gd name="T10" fmla="*/ 380215 w 200"/>
                  <a:gd name="T11" fmla="*/ 176556 h 87"/>
                  <a:gd name="T12" fmla="*/ 407198 w 200"/>
                  <a:gd name="T13" fmla="*/ 176556 h 87"/>
                  <a:gd name="T14" fmla="*/ 407198 w 200"/>
                  <a:gd name="T15" fmla="*/ 213338 h 87"/>
                  <a:gd name="T16" fmla="*/ 488147 w 200"/>
                  <a:gd name="T17" fmla="*/ 213338 h 87"/>
                  <a:gd name="T18" fmla="*/ 490600 w 200"/>
                  <a:gd name="T19" fmla="*/ 105443 h 87"/>
                  <a:gd name="T20" fmla="*/ 382668 w 200"/>
                  <a:gd name="T21" fmla="*/ 0 h 87"/>
                  <a:gd name="T22" fmla="*/ 382668 w 200"/>
                  <a:gd name="T23" fmla="*/ 0 h 87"/>
                  <a:gd name="T24" fmla="*/ 382668 w 200"/>
                  <a:gd name="T25" fmla="*/ 0 h 87"/>
                  <a:gd name="T26" fmla="*/ 343420 w 200"/>
                  <a:gd name="T27" fmla="*/ 0 h 87"/>
                  <a:gd name="T28" fmla="*/ 245300 w 200"/>
                  <a:gd name="T29" fmla="*/ 196173 h 87"/>
                  <a:gd name="T30" fmla="*/ 147180 w 200"/>
                  <a:gd name="T31" fmla="*/ 0 h 87"/>
                  <a:gd name="T32" fmla="*/ 110385 w 200"/>
                  <a:gd name="T33" fmla="*/ 0 h 87"/>
                  <a:gd name="T34" fmla="*/ 110385 w 200"/>
                  <a:gd name="T35" fmla="*/ 0 h 87"/>
                  <a:gd name="T36" fmla="*/ 107932 w 200"/>
                  <a:gd name="T37" fmla="*/ 0 h 87"/>
                  <a:gd name="T38" fmla="*/ 2453 w 200"/>
                  <a:gd name="T39" fmla="*/ 105443 h 87"/>
                  <a:gd name="T40" fmla="*/ 0 w 200"/>
                  <a:gd name="T41" fmla="*/ 213338 h 87"/>
                  <a:gd name="T42" fmla="*/ 85855 w 200"/>
                  <a:gd name="T43" fmla="*/ 213338 h 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0"/>
                  <a:gd name="T67" fmla="*/ 0 h 87"/>
                  <a:gd name="T68" fmla="*/ 200 w 200"/>
                  <a:gd name="T69" fmla="*/ 87 h 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sp>
        <p:nvSpPr>
          <p:cNvPr id="204" name="矩形 203"/>
          <p:cNvSpPr/>
          <p:nvPr/>
        </p:nvSpPr>
        <p:spPr>
          <a:xfrm>
            <a:off x="533999" y="1131590"/>
            <a:ext cx="782366" cy="253910"/>
          </a:xfrm>
          <a:prstGeom prst="rect">
            <a:avLst/>
          </a:prstGeom>
        </p:spPr>
        <p:txBody>
          <a:bodyPr wrap="square" lIns="68573" tIns="34287" rIns="68573" bIns="34287">
            <a:spAutoFit/>
          </a:bodyPr>
          <a:lstStyle/>
          <a:p>
            <a:r>
              <a:rPr lang="zh-CN" altLang="en-US" sz="1200" b="1" dirty="0">
                <a:solidFill>
                  <a:schemeClr val="tx1">
                    <a:lumMod val="75000"/>
                    <a:lumOff val="25000"/>
                  </a:schemeClr>
                </a:solidFill>
                <a:latin typeface="微软雅黑" pitchFamily="34" charset="-122"/>
                <a:ea typeface="微软雅黑" pitchFamily="34" charset="-122"/>
              </a:rPr>
              <a:t>添加标题</a:t>
            </a:r>
            <a:endParaRPr lang="en-US" altLang="zh-CN" sz="1200" b="1" dirty="0">
              <a:solidFill>
                <a:schemeClr val="tx1">
                  <a:lumMod val="75000"/>
                  <a:lumOff val="25000"/>
                </a:schemeClr>
              </a:solidFill>
              <a:latin typeface="微软雅黑" pitchFamily="34" charset="-122"/>
              <a:ea typeface="微软雅黑" pitchFamily="34" charset="-122"/>
            </a:endParaRPr>
          </a:p>
        </p:txBody>
      </p:sp>
      <p:sp>
        <p:nvSpPr>
          <p:cNvPr id="205" name="矩形 204"/>
          <p:cNvSpPr>
            <a:spLocks noChangeArrowheads="1"/>
          </p:cNvSpPr>
          <p:nvPr/>
        </p:nvSpPr>
        <p:spPr bwMode="auto">
          <a:xfrm>
            <a:off x="524278" y="1442739"/>
            <a:ext cx="2074223"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900" dirty="0">
                <a:solidFill>
                  <a:srgbClr val="333333"/>
                </a:solidFill>
                <a:sym typeface="微软雅黑" pitchFamily="34" charset="-122"/>
              </a:rPr>
              <a:t>在此录入上述图表的综合描述说明，在此录入上述图表的综合描述说明。</a:t>
            </a:r>
          </a:p>
        </p:txBody>
      </p:sp>
      <p:sp>
        <p:nvSpPr>
          <p:cNvPr id="206" name="矩形 205"/>
          <p:cNvSpPr/>
          <p:nvPr/>
        </p:nvSpPr>
        <p:spPr>
          <a:xfrm>
            <a:off x="6597945" y="1131590"/>
            <a:ext cx="782366" cy="253910"/>
          </a:xfrm>
          <a:prstGeom prst="rect">
            <a:avLst/>
          </a:prstGeom>
        </p:spPr>
        <p:txBody>
          <a:bodyPr wrap="square" lIns="68573" tIns="34287" rIns="68573" bIns="34287">
            <a:spAutoFit/>
          </a:bodyPr>
          <a:lstStyle/>
          <a:p>
            <a:r>
              <a:rPr lang="zh-CN" altLang="en-US" sz="1200" b="1" dirty="0">
                <a:solidFill>
                  <a:schemeClr val="tx1">
                    <a:lumMod val="75000"/>
                    <a:lumOff val="25000"/>
                  </a:schemeClr>
                </a:solidFill>
                <a:latin typeface="微软雅黑" pitchFamily="34" charset="-122"/>
                <a:ea typeface="微软雅黑" pitchFamily="34" charset="-122"/>
              </a:rPr>
              <a:t>添加标题</a:t>
            </a:r>
            <a:endParaRPr lang="en-US" altLang="zh-CN" sz="1200" b="1" dirty="0">
              <a:solidFill>
                <a:schemeClr val="tx1">
                  <a:lumMod val="75000"/>
                  <a:lumOff val="25000"/>
                </a:schemeClr>
              </a:solidFill>
              <a:latin typeface="微软雅黑" pitchFamily="34" charset="-122"/>
              <a:ea typeface="微软雅黑" pitchFamily="34" charset="-122"/>
            </a:endParaRPr>
          </a:p>
        </p:txBody>
      </p:sp>
      <p:sp>
        <p:nvSpPr>
          <p:cNvPr id="207" name="矩形 206"/>
          <p:cNvSpPr>
            <a:spLocks noChangeArrowheads="1"/>
          </p:cNvSpPr>
          <p:nvPr/>
        </p:nvSpPr>
        <p:spPr bwMode="auto">
          <a:xfrm>
            <a:off x="6588224" y="1442739"/>
            <a:ext cx="2074223"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900" dirty="0">
                <a:solidFill>
                  <a:srgbClr val="333333"/>
                </a:solidFill>
                <a:sym typeface="微软雅黑" pitchFamily="34" charset="-122"/>
              </a:rPr>
              <a:t>在此录入上述图表的综合描述说明，在此录入上述图表的综合描述说明。</a:t>
            </a:r>
          </a:p>
        </p:txBody>
      </p:sp>
      <p:sp>
        <p:nvSpPr>
          <p:cNvPr id="208" name="矩形 207"/>
          <p:cNvSpPr/>
          <p:nvPr/>
        </p:nvSpPr>
        <p:spPr>
          <a:xfrm>
            <a:off x="533999" y="1960293"/>
            <a:ext cx="782366" cy="253910"/>
          </a:xfrm>
          <a:prstGeom prst="rect">
            <a:avLst/>
          </a:prstGeom>
        </p:spPr>
        <p:txBody>
          <a:bodyPr wrap="square" lIns="68573" tIns="34287" rIns="68573" bIns="34287">
            <a:spAutoFit/>
          </a:bodyPr>
          <a:lstStyle/>
          <a:p>
            <a:r>
              <a:rPr lang="zh-CN" altLang="en-US" sz="1200" b="1" dirty="0">
                <a:solidFill>
                  <a:schemeClr val="tx1">
                    <a:lumMod val="75000"/>
                    <a:lumOff val="25000"/>
                  </a:schemeClr>
                </a:solidFill>
                <a:latin typeface="微软雅黑" pitchFamily="34" charset="-122"/>
                <a:ea typeface="微软雅黑" pitchFamily="34" charset="-122"/>
              </a:rPr>
              <a:t>添加标题</a:t>
            </a:r>
            <a:endParaRPr lang="en-US" altLang="zh-CN" sz="1200" b="1" dirty="0">
              <a:solidFill>
                <a:schemeClr val="tx1">
                  <a:lumMod val="75000"/>
                  <a:lumOff val="25000"/>
                </a:schemeClr>
              </a:solidFill>
              <a:latin typeface="微软雅黑" pitchFamily="34" charset="-122"/>
              <a:ea typeface="微软雅黑" pitchFamily="34" charset="-122"/>
            </a:endParaRPr>
          </a:p>
        </p:txBody>
      </p:sp>
      <p:sp>
        <p:nvSpPr>
          <p:cNvPr id="209" name="矩形 208"/>
          <p:cNvSpPr>
            <a:spLocks noChangeArrowheads="1"/>
          </p:cNvSpPr>
          <p:nvPr/>
        </p:nvSpPr>
        <p:spPr bwMode="auto">
          <a:xfrm>
            <a:off x="524278" y="2271442"/>
            <a:ext cx="2074223"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900" dirty="0">
                <a:solidFill>
                  <a:srgbClr val="333333"/>
                </a:solidFill>
                <a:sym typeface="微软雅黑" pitchFamily="34" charset="-122"/>
              </a:rPr>
              <a:t>在此录入上述图表的综合描述说明，在此录入上述图表的综合描述说明。</a:t>
            </a:r>
          </a:p>
        </p:txBody>
      </p:sp>
      <p:sp>
        <p:nvSpPr>
          <p:cNvPr id="210" name="矩形 209"/>
          <p:cNvSpPr/>
          <p:nvPr/>
        </p:nvSpPr>
        <p:spPr>
          <a:xfrm>
            <a:off x="6597945" y="1960293"/>
            <a:ext cx="782366" cy="253910"/>
          </a:xfrm>
          <a:prstGeom prst="rect">
            <a:avLst/>
          </a:prstGeom>
        </p:spPr>
        <p:txBody>
          <a:bodyPr wrap="square" lIns="68573" tIns="34287" rIns="68573" bIns="34287">
            <a:spAutoFit/>
          </a:bodyPr>
          <a:lstStyle/>
          <a:p>
            <a:r>
              <a:rPr lang="zh-CN" altLang="en-US" sz="1200" b="1" dirty="0">
                <a:solidFill>
                  <a:schemeClr val="tx1">
                    <a:lumMod val="75000"/>
                    <a:lumOff val="25000"/>
                  </a:schemeClr>
                </a:solidFill>
                <a:latin typeface="微软雅黑" pitchFamily="34" charset="-122"/>
                <a:ea typeface="微软雅黑" pitchFamily="34" charset="-122"/>
              </a:rPr>
              <a:t>添加标题</a:t>
            </a:r>
            <a:endParaRPr lang="en-US" altLang="zh-CN" sz="1200" b="1" dirty="0">
              <a:solidFill>
                <a:schemeClr val="tx1">
                  <a:lumMod val="75000"/>
                  <a:lumOff val="25000"/>
                </a:schemeClr>
              </a:solidFill>
              <a:latin typeface="微软雅黑" pitchFamily="34" charset="-122"/>
              <a:ea typeface="微软雅黑" pitchFamily="34" charset="-122"/>
            </a:endParaRPr>
          </a:p>
        </p:txBody>
      </p:sp>
      <p:sp>
        <p:nvSpPr>
          <p:cNvPr id="211" name="矩形 210"/>
          <p:cNvSpPr>
            <a:spLocks noChangeArrowheads="1"/>
          </p:cNvSpPr>
          <p:nvPr/>
        </p:nvSpPr>
        <p:spPr bwMode="auto">
          <a:xfrm>
            <a:off x="6588224" y="2271442"/>
            <a:ext cx="2074223"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900" dirty="0">
                <a:solidFill>
                  <a:srgbClr val="333333"/>
                </a:solidFill>
                <a:sym typeface="微软雅黑" pitchFamily="34" charset="-122"/>
              </a:rPr>
              <a:t>在此录入上述图表的综合描述说明，在此录入上述图表的综合描述说明。</a:t>
            </a:r>
          </a:p>
        </p:txBody>
      </p:sp>
      <p:sp>
        <p:nvSpPr>
          <p:cNvPr id="212" name="矩形 211"/>
          <p:cNvSpPr/>
          <p:nvPr/>
        </p:nvSpPr>
        <p:spPr>
          <a:xfrm>
            <a:off x="2506578" y="3974342"/>
            <a:ext cx="782366" cy="253910"/>
          </a:xfrm>
          <a:prstGeom prst="rect">
            <a:avLst/>
          </a:prstGeom>
        </p:spPr>
        <p:txBody>
          <a:bodyPr wrap="square" lIns="68573" tIns="34287" rIns="68573" bIns="34287">
            <a:spAutoFit/>
          </a:bodyPr>
          <a:lstStyle/>
          <a:p>
            <a:r>
              <a:rPr lang="zh-CN" altLang="en-US" sz="1200" b="1" dirty="0">
                <a:solidFill>
                  <a:schemeClr val="tx1">
                    <a:lumMod val="75000"/>
                    <a:lumOff val="25000"/>
                  </a:schemeClr>
                </a:solidFill>
                <a:latin typeface="微软雅黑" pitchFamily="34" charset="-122"/>
                <a:ea typeface="微软雅黑" pitchFamily="34" charset="-122"/>
              </a:rPr>
              <a:t>添加标题</a:t>
            </a:r>
            <a:endParaRPr lang="en-US" altLang="zh-CN" sz="1200" b="1" dirty="0">
              <a:solidFill>
                <a:schemeClr val="tx1">
                  <a:lumMod val="75000"/>
                  <a:lumOff val="25000"/>
                </a:schemeClr>
              </a:solidFill>
              <a:latin typeface="微软雅黑" pitchFamily="34" charset="-122"/>
              <a:ea typeface="微软雅黑" pitchFamily="34" charset="-122"/>
            </a:endParaRPr>
          </a:p>
        </p:txBody>
      </p:sp>
      <p:sp>
        <p:nvSpPr>
          <p:cNvPr id="213" name="矩形 212"/>
          <p:cNvSpPr>
            <a:spLocks noChangeArrowheads="1"/>
          </p:cNvSpPr>
          <p:nvPr/>
        </p:nvSpPr>
        <p:spPr bwMode="auto">
          <a:xfrm>
            <a:off x="2496857" y="4285491"/>
            <a:ext cx="2074223"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900" dirty="0">
                <a:solidFill>
                  <a:srgbClr val="333333"/>
                </a:solidFill>
                <a:sym typeface="微软雅黑" pitchFamily="34" charset="-122"/>
              </a:rPr>
              <a:t>在此录入上述图表的综合描述说明，在此录入上述图表的综合描述说明。</a:t>
            </a:r>
          </a:p>
        </p:txBody>
      </p:sp>
      <p:sp>
        <p:nvSpPr>
          <p:cNvPr id="214" name="矩形 213"/>
          <p:cNvSpPr/>
          <p:nvPr/>
        </p:nvSpPr>
        <p:spPr>
          <a:xfrm>
            <a:off x="4701948" y="3974342"/>
            <a:ext cx="782366" cy="253910"/>
          </a:xfrm>
          <a:prstGeom prst="rect">
            <a:avLst/>
          </a:prstGeom>
        </p:spPr>
        <p:txBody>
          <a:bodyPr wrap="square" lIns="68573" tIns="34287" rIns="68573" bIns="34287">
            <a:spAutoFit/>
          </a:bodyPr>
          <a:lstStyle/>
          <a:p>
            <a:r>
              <a:rPr lang="zh-CN" altLang="en-US" sz="1200" b="1" dirty="0">
                <a:solidFill>
                  <a:schemeClr val="tx1">
                    <a:lumMod val="75000"/>
                    <a:lumOff val="25000"/>
                  </a:schemeClr>
                </a:solidFill>
                <a:latin typeface="微软雅黑" pitchFamily="34" charset="-122"/>
                <a:ea typeface="微软雅黑" pitchFamily="34" charset="-122"/>
              </a:rPr>
              <a:t>添加标题</a:t>
            </a:r>
            <a:endParaRPr lang="en-US" altLang="zh-CN" sz="1200" b="1" dirty="0">
              <a:solidFill>
                <a:schemeClr val="tx1">
                  <a:lumMod val="75000"/>
                  <a:lumOff val="25000"/>
                </a:schemeClr>
              </a:solidFill>
              <a:latin typeface="微软雅黑" pitchFamily="34" charset="-122"/>
              <a:ea typeface="微软雅黑" pitchFamily="34" charset="-122"/>
            </a:endParaRPr>
          </a:p>
        </p:txBody>
      </p:sp>
      <p:sp>
        <p:nvSpPr>
          <p:cNvPr id="215" name="矩形 214"/>
          <p:cNvSpPr>
            <a:spLocks noChangeArrowheads="1"/>
          </p:cNvSpPr>
          <p:nvPr/>
        </p:nvSpPr>
        <p:spPr bwMode="auto">
          <a:xfrm>
            <a:off x="4692227" y="4285491"/>
            <a:ext cx="2074223"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900" dirty="0">
                <a:solidFill>
                  <a:srgbClr val="333333"/>
                </a:solidFill>
                <a:sym typeface="微软雅黑" pitchFamily="34" charset="-122"/>
              </a:rPr>
              <a:t>在此录入上述图表的综合描述说明，在此录入上述图表的综合描述说明。</a:t>
            </a:r>
          </a:p>
        </p:txBody>
      </p:sp>
    </p:spTree>
    <p:extLst>
      <p:ext uri="{BB962C8B-B14F-4D97-AF65-F5344CB8AC3E}">
        <p14:creationId xmlns:p14="http://schemas.microsoft.com/office/powerpoint/2010/main" val="385043331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 calcmode="lin" valueType="num">
                                      <p:cBhvr additive="base">
                                        <p:cTn id="7" dur="500" fill="hold"/>
                                        <p:tgtEl>
                                          <p:spTgt spid="155"/>
                                        </p:tgtEl>
                                        <p:attrNameLst>
                                          <p:attrName>ppt_x</p:attrName>
                                        </p:attrNameLst>
                                      </p:cBhvr>
                                      <p:tavLst>
                                        <p:tav tm="0">
                                          <p:val>
                                            <p:strVal val="0-#ppt_w/2"/>
                                          </p:val>
                                        </p:tav>
                                        <p:tav tm="100000">
                                          <p:val>
                                            <p:strVal val="#ppt_x"/>
                                          </p:val>
                                        </p:tav>
                                      </p:tavLst>
                                    </p:anim>
                                    <p:anim calcmode="lin" valueType="num">
                                      <p:cBhvr additive="base">
                                        <p:cTn id="8" dur="500" fill="hold"/>
                                        <p:tgtEl>
                                          <p:spTgt spid="15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70"/>
                                        </p:tgtEl>
                                        <p:attrNameLst>
                                          <p:attrName>style.visibility</p:attrName>
                                        </p:attrNameLst>
                                      </p:cBhvr>
                                      <p:to>
                                        <p:strVal val="visible"/>
                                      </p:to>
                                    </p:set>
                                    <p:anim calcmode="lin" valueType="num">
                                      <p:cBhvr additive="base">
                                        <p:cTn id="11" dur="500" fill="hold"/>
                                        <p:tgtEl>
                                          <p:spTgt spid="170"/>
                                        </p:tgtEl>
                                        <p:attrNameLst>
                                          <p:attrName>ppt_x</p:attrName>
                                        </p:attrNameLst>
                                      </p:cBhvr>
                                      <p:tavLst>
                                        <p:tav tm="0">
                                          <p:val>
                                            <p:strVal val="0-#ppt_w/2"/>
                                          </p:val>
                                        </p:tav>
                                        <p:tav tm="100000">
                                          <p:val>
                                            <p:strVal val="#ppt_x"/>
                                          </p:val>
                                        </p:tav>
                                      </p:tavLst>
                                    </p:anim>
                                    <p:anim calcmode="lin" valueType="num">
                                      <p:cBhvr additive="base">
                                        <p:cTn id="12" dur="500" fill="hold"/>
                                        <p:tgtEl>
                                          <p:spTgt spid="17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98"/>
                                        </p:tgtEl>
                                        <p:attrNameLst>
                                          <p:attrName>style.visibility</p:attrName>
                                        </p:attrNameLst>
                                      </p:cBhvr>
                                      <p:to>
                                        <p:strVal val="visible"/>
                                      </p:to>
                                    </p:set>
                                    <p:anim calcmode="lin" valueType="num">
                                      <p:cBhvr additive="base">
                                        <p:cTn id="15" dur="500" fill="hold"/>
                                        <p:tgtEl>
                                          <p:spTgt spid="198"/>
                                        </p:tgtEl>
                                        <p:attrNameLst>
                                          <p:attrName>ppt_x</p:attrName>
                                        </p:attrNameLst>
                                      </p:cBhvr>
                                      <p:tavLst>
                                        <p:tav tm="0">
                                          <p:val>
                                            <p:strVal val="0-#ppt_w/2"/>
                                          </p:val>
                                        </p:tav>
                                        <p:tav tm="100000">
                                          <p:val>
                                            <p:strVal val="#ppt_x"/>
                                          </p:val>
                                        </p:tav>
                                      </p:tavLst>
                                    </p:anim>
                                    <p:anim calcmode="lin" valueType="num">
                                      <p:cBhvr additive="base">
                                        <p:cTn id="16" dur="500" fill="hold"/>
                                        <p:tgtEl>
                                          <p:spTgt spid="19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89"/>
                                        </p:tgtEl>
                                        <p:attrNameLst>
                                          <p:attrName>style.visibility</p:attrName>
                                        </p:attrNameLst>
                                      </p:cBhvr>
                                      <p:to>
                                        <p:strVal val="visible"/>
                                      </p:to>
                                    </p:set>
                                    <p:anim calcmode="lin" valueType="num">
                                      <p:cBhvr additive="base">
                                        <p:cTn id="19" dur="500" fill="hold"/>
                                        <p:tgtEl>
                                          <p:spTgt spid="189"/>
                                        </p:tgtEl>
                                        <p:attrNameLst>
                                          <p:attrName>ppt_x</p:attrName>
                                        </p:attrNameLst>
                                      </p:cBhvr>
                                      <p:tavLst>
                                        <p:tav tm="0">
                                          <p:val>
                                            <p:strVal val="1+#ppt_w/2"/>
                                          </p:val>
                                        </p:tav>
                                        <p:tav tm="100000">
                                          <p:val>
                                            <p:strVal val="#ppt_x"/>
                                          </p:val>
                                        </p:tav>
                                      </p:tavLst>
                                    </p:anim>
                                    <p:anim calcmode="lin" valueType="num">
                                      <p:cBhvr additive="base">
                                        <p:cTn id="20" dur="500" fill="hold"/>
                                        <p:tgtEl>
                                          <p:spTgt spid="189"/>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82"/>
                                        </p:tgtEl>
                                        <p:attrNameLst>
                                          <p:attrName>style.visibility</p:attrName>
                                        </p:attrNameLst>
                                      </p:cBhvr>
                                      <p:to>
                                        <p:strVal val="visible"/>
                                      </p:to>
                                    </p:set>
                                    <p:anim calcmode="lin" valueType="num">
                                      <p:cBhvr additive="base">
                                        <p:cTn id="23" dur="500" fill="hold"/>
                                        <p:tgtEl>
                                          <p:spTgt spid="182"/>
                                        </p:tgtEl>
                                        <p:attrNameLst>
                                          <p:attrName>ppt_x</p:attrName>
                                        </p:attrNameLst>
                                      </p:cBhvr>
                                      <p:tavLst>
                                        <p:tav tm="0">
                                          <p:val>
                                            <p:strVal val="1+#ppt_w/2"/>
                                          </p:val>
                                        </p:tav>
                                        <p:tav tm="100000">
                                          <p:val>
                                            <p:strVal val="#ppt_x"/>
                                          </p:val>
                                        </p:tav>
                                      </p:tavLst>
                                    </p:anim>
                                    <p:anim calcmode="lin" valueType="num">
                                      <p:cBhvr additive="base">
                                        <p:cTn id="24" dur="500" fill="hold"/>
                                        <p:tgtEl>
                                          <p:spTgt spid="182"/>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164"/>
                                        </p:tgtEl>
                                        <p:attrNameLst>
                                          <p:attrName>style.visibility</p:attrName>
                                        </p:attrNameLst>
                                      </p:cBhvr>
                                      <p:to>
                                        <p:strVal val="visible"/>
                                      </p:to>
                                    </p:set>
                                    <p:anim calcmode="lin" valueType="num">
                                      <p:cBhvr additive="base">
                                        <p:cTn id="27" dur="500" fill="hold"/>
                                        <p:tgtEl>
                                          <p:spTgt spid="164"/>
                                        </p:tgtEl>
                                        <p:attrNameLst>
                                          <p:attrName>ppt_x</p:attrName>
                                        </p:attrNameLst>
                                      </p:cBhvr>
                                      <p:tavLst>
                                        <p:tav tm="0">
                                          <p:val>
                                            <p:strVal val="1+#ppt_w/2"/>
                                          </p:val>
                                        </p:tav>
                                        <p:tav tm="100000">
                                          <p:val>
                                            <p:strVal val="#ppt_x"/>
                                          </p:val>
                                        </p:tav>
                                      </p:tavLst>
                                    </p:anim>
                                    <p:anim calcmode="lin" valueType="num">
                                      <p:cBhvr additive="base">
                                        <p:cTn id="28" dur="500" fill="hold"/>
                                        <p:tgtEl>
                                          <p:spTgt spid="164"/>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204"/>
                                        </p:tgtEl>
                                        <p:attrNameLst>
                                          <p:attrName>style.visibility</p:attrName>
                                        </p:attrNameLst>
                                      </p:cBhvr>
                                      <p:to>
                                        <p:strVal val="visible"/>
                                      </p:to>
                                    </p:set>
                                    <p:animEffect transition="in" filter="wipe(left)">
                                      <p:cBhvr>
                                        <p:cTn id="32" dur="500"/>
                                        <p:tgtEl>
                                          <p:spTgt spid="204"/>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05"/>
                                        </p:tgtEl>
                                        <p:attrNameLst>
                                          <p:attrName>style.visibility</p:attrName>
                                        </p:attrNameLst>
                                      </p:cBhvr>
                                      <p:to>
                                        <p:strVal val="visible"/>
                                      </p:to>
                                    </p:set>
                                    <p:animEffect transition="in" filter="wipe(left)">
                                      <p:cBhvr>
                                        <p:cTn id="35" dur="500"/>
                                        <p:tgtEl>
                                          <p:spTgt spid="20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06"/>
                                        </p:tgtEl>
                                        <p:attrNameLst>
                                          <p:attrName>style.visibility</p:attrName>
                                        </p:attrNameLst>
                                      </p:cBhvr>
                                      <p:to>
                                        <p:strVal val="visible"/>
                                      </p:to>
                                    </p:set>
                                    <p:animEffect transition="in" filter="wipe(left)">
                                      <p:cBhvr>
                                        <p:cTn id="38" dur="500"/>
                                        <p:tgtEl>
                                          <p:spTgt spid="20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07"/>
                                        </p:tgtEl>
                                        <p:attrNameLst>
                                          <p:attrName>style.visibility</p:attrName>
                                        </p:attrNameLst>
                                      </p:cBhvr>
                                      <p:to>
                                        <p:strVal val="visible"/>
                                      </p:to>
                                    </p:set>
                                    <p:animEffect transition="in" filter="wipe(left)">
                                      <p:cBhvr>
                                        <p:cTn id="41" dur="500"/>
                                        <p:tgtEl>
                                          <p:spTgt spid="207"/>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08"/>
                                        </p:tgtEl>
                                        <p:attrNameLst>
                                          <p:attrName>style.visibility</p:attrName>
                                        </p:attrNameLst>
                                      </p:cBhvr>
                                      <p:to>
                                        <p:strVal val="visible"/>
                                      </p:to>
                                    </p:set>
                                    <p:animEffect transition="in" filter="wipe(left)">
                                      <p:cBhvr>
                                        <p:cTn id="44" dur="500"/>
                                        <p:tgtEl>
                                          <p:spTgt spid="208"/>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09"/>
                                        </p:tgtEl>
                                        <p:attrNameLst>
                                          <p:attrName>style.visibility</p:attrName>
                                        </p:attrNameLst>
                                      </p:cBhvr>
                                      <p:to>
                                        <p:strVal val="visible"/>
                                      </p:to>
                                    </p:set>
                                    <p:animEffect transition="in" filter="wipe(left)">
                                      <p:cBhvr>
                                        <p:cTn id="47" dur="500"/>
                                        <p:tgtEl>
                                          <p:spTgt spid="20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10"/>
                                        </p:tgtEl>
                                        <p:attrNameLst>
                                          <p:attrName>style.visibility</p:attrName>
                                        </p:attrNameLst>
                                      </p:cBhvr>
                                      <p:to>
                                        <p:strVal val="visible"/>
                                      </p:to>
                                    </p:set>
                                    <p:animEffect transition="in" filter="wipe(left)">
                                      <p:cBhvr>
                                        <p:cTn id="50" dur="500"/>
                                        <p:tgtEl>
                                          <p:spTgt spid="210"/>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11"/>
                                        </p:tgtEl>
                                        <p:attrNameLst>
                                          <p:attrName>style.visibility</p:attrName>
                                        </p:attrNameLst>
                                      </p:cBhvr>
                                      <p:to>
                                        <p:strVal val="visible"/>
                                      </p:to>
                                    </p:set>
                                    <p:animEffect transition="in" filter="wipe(left)">
                                      <p:cBhvr>
                                        <p:cTn id="53" dur="500"/>
                                        <p:tgtEl>
                                          <p:spTgt spid="211"/>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12"/>
                                        </p:tgtEl>
                                        <p:attrNameLst>
                                          <p:attrName>style.visibility</p:attrName>
                                        </p:attrNameLst>
                                      </p:cBhvr>
                                      <p:to>
                                        <p:strVal val="visible"/>
                                      </p:to>
                                    </p:set>
                                    <p:animEffect transition="in" filter="wipe(left)">
                                      <p:cBhvr>
                                        <p:cTn id="56" dur="500"/>
                                        <p:tgtEl>
                                          <p:spTgt spid="212"/>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13"/>
                                        </p:tgtEl>
                                        <p:attrNameLst>
                                          <p:attrName>style.visibility</p:attrName>
                                        </p:attrNameLst>
                                      </p:cBhvr>
                                      <p:to>
                                        <p:strVal val="visible"/>
                                      </p:to>
                                    </p:set>
                                    <p:animEffect transition="in" filter="wipe(left)">
                                      <p:cBhvr>
                                        <p:cTn id="59" dur="500"/>
                                        <p:tgtEl>
                                          <p:spTgt spid="213"/>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14"/>
                                        </p:tgtEl>
                                        <p:attrNameLst>
                                          <p:attrName>style.visibility</p:attrName>
                                        </p:attrNameLst>
                                      </p:cBhvr>
                                      <p:to>
                                        <p:strVal val="visible"/>
                                      </p:to>
                                    </p:set>
                                    <p:animEffect transition="in" filter="wipe(left)">
                                      <p:cBhvr>
                                        <p:cTn id="62" dur="500"/>
                                        <p:tgtEl>
                                          <p:spTgt spid="214"/>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15"/>
                                        </p:tgtEl>
                                        <p:attrNameLst>
                                          <p:attrName>style.visibility</p:attrName>
                                        </p:attrNameLst>
                                      </p:cBhvr>
                                      <p:to>
                                        <p:strVal val="visible"/>
                                      </p:to>
                                    </p:set>
                                    <p:animEffect transition="in" filter="wipe(left)">
                                      <p:cBhvr>
                                        <p:cTn id="65"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205" grpId="0"/>
      <p:bldP spid="206" grpId="0"/>
      <p:bldP spid="207" grpId="0"/>
      <p:bldP spid="208" grpId="0"/>
      <p:bldP spid="209" grpId="0"/>
      <p:bldP spid="210" grpId="0"/>
      <p:bldP spid="211" grpId="0"/>
      <p:bldP spid="212" grpId="0"/>
      <p:bldP spid="213" grpId="0"/>
      <p:bldP spid="214" grpId="0"/>
      <p:bldP spid="2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384501" y="1506365"/>
            <a:ext cx="6453555" cy="2679700"/>
          </a:xfrm>
          <a:prstGeom prst="roundRect">
            <a:avLst>
              <a:gd name="adj" fmla="val 3359"/>
            </a:avLst>
          </a:prstGeom>
          <a:noFill/>
          <a:ln w="22225">
            <a:solidFill>
              <a:schemeClr val="tx1">
                <a:lumMod val="95000"/>
                <a:lumOff val="5000"/>
              </a:schemeClr>
            </a:soli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5" name="文本框 19"/>
          <p:cNvSpPr txBox="1"/>
          <p:nvPr/>
        </p:nvSpPr>
        <p:spPr>
          <a:xfrm>
            <a:off x="1896009" y="2231560"/>
            <a:ext cx="5442551" cy="1338838"/>
          </a:xfrm>
          <a:prstGeom prst="rect">
            <a:avLst/>
          </a:prstGeom>
          <a:noFill/>
        </p:spPr>
        <p:txBody>
          <a:bodyPr wrap="square" lIns="68589" tIns="34295" rIns="68589" bIns="34295" rtlCol="0">
            <a:spAutoFit/>
          </a:bodyPr>
          <a:lstStyle/>
          <a:p>
            <a:pPr algn="just">
              <a:lnSpc>
                <a:spcPct val="150000"/>
              </a:lnSpc>
            </a:pPr>
            <a:r>
              <a:rPr lang="zh-CN" altLang="en-US" sz="1100" dirty="0">
                <a:solidFill>
                  <a:schemeClr val="tx1">
                    <a:lumMod val="75000"/>
                    <a:lumOff val="25000"/>
                  </a:schemeClr>
                </a:solidFill>
                <a:latin typeface="微软雅黑" pitchFamily="34" charset="-122"/>
                <a:ea typeface="微软雅黑" pitchFamily="34" charset="-122"/>
                <a:sym typeface="微软雅黑" pitchFamily="34" charset="-122"/>
              </a:rPr>
              <a:t>回顾这一年的工作，在取得成绩的同时，我们也找到了工作中的不足和问题，主要反映于</a:t>
            </a:r>
            <a:r>
              <a:rPr lang="en-US" altLang="zh-CN" sz="1100" dirty="0">
                <a:solidFill>
                  <a:schemeClr val="tx1">
                    <a:lumMod val="75000"/>
                    <a:lumOff val="25000"/>
                  </a:schemeClr>
                </a:solidFill>
                <a:latin typeface="微软雅黑" pitchFamily="34" charset="-122"/>
                <a:ea typeface="微软雅黑" pitchFamily="34" charset="-122"/>
                <a:sym typeface="微软雅黑" pitchFamily="34" charset="-122"/>
              </a:rPr>
              <a:t>xx</a:t>
            </a:r>
            <a:r>
              <a:rPr lang="zh-CN" altLang="en-US" sz="1100" dirty="0">
                <a:solidFill>
                  <a:schemeClr val="tx1">
                    <a:lumMod val="75000"/>
                    <a:lumOff val="25000"/>
                  </a:schemeClr>
                </a:solidFill>
                <a:latin typeface="微软雅黑" pitchFamily="34" charset="-122"/>
                <a:ea typeface="微软雅黑" pitchFamily="34" charset="-122"/>
                <a:sym typeface="微软雅黑" pitchFamily="34" charset="-122"/>
              </a:rPr>
              <a:t>及</a:t>
            </a:r>
            <a:r>
              <a:rPr lang="en-US" altLang="zh-CN" sz="1100" dirty="0">
                <a:solidFill>
                  <a:schemeClr val="tx1">
                    <a:lumMod val="75000"/>
                    <a:lumOff val="25000"/>
                  </a:schemeClr>
                </a:solidFill>
                <a:latin typeface="微软雅黑" pitchFamily="34" charset="-122"/>
                <a:ea typeface="微软雅黑" pitchFamily="34" charset="-122"/>
                <a:sym typeface="微软雅黑" pitchFamily="34" charset="-122"/>
              </a:rPr>
              <a:t>xxx</a:t>
            </a:r>
            <a:r>
              <a:rPr lang="zh-CN" altLang="en-US" sz="1100" dirty="0">
                <a:solidFill>
                  <a:schemeClr val="tx1">
                    <a:lumMod val="75000"/>
                    <a:lumOff val="25000"/>
                  </a:schemeClr>
                </a:solidFill>
                <a:latin typeface="微软雅黑" pitchFamily="34" charset="-122"/>
                <a:ea typeface="微软雅黑" pitchFamily="34" charset="-122"/>
                <a:sym typeface="微软雅黑" pitchFamily="34" charset="-122"/>
              </a:rPr>
              <a:t>的风格、定型还有待进一步探索，尤其是网上的公司产品库充分体现我们</a:t>
            </a:r>
            <a:r>
              <a:rPr lang="en-US" altLang="zh-CN" sz="1100" dirty="0" err="1">
                <a:solidFill>
                  <a:schemeClr val="tx1">
                    <a:lumMod val="75000"/>
                    <a:lumOff val="25000"/>
                  </a:schemeClr>
                </a:solidFill>
                <a:latin typeface="微软雅黑" pitchFamily="34" charset="-122"/>
                <a:ea typeface="微软雅黑" pitchFamily="34" charset="-122"/>
                <a:sym typeface="微软雅黑" pitchFamily="34" charset="-122"/>
              </a:rPr>
              <a:t>xxxxx</a:t>
            </a:r>
            <a:r>
              <a:rPr lang="zh-CN" altLang="en-US" sz="1100" dirty="0">
                <a:solidFill>
                  <a:schemeClr val="tx1">
                    <a:lumMod val="75000"/>
                    <a:lumOff val="25000"/>
                  </a:schemeClr>
                </a:solidFill>
                <a:latin typeface="微软雅黑" pitchFamily="34" charset="-122"/>
                <a:ea typeface="微软雅黑" pitchFamily="34" charset="-122"/>
                <a:sym typeface="微软雅黑" pitchFamily="34" charset="-122"/>
              </a:rPr>
              <a:t>和我们这个平台能为客户提供良好的商机和快捷方便的信息、导航的功能发挥。展望新的一年，我们将继续努力，力争各项工作更上一个新台阶。</a:t>
            </a:r>
            <a:r>
              <a:rPr lang="en-US" altLang="zh-CN" sz="1100" dirty="0">
                <a:solidFill>
                  <a:schemeClr val="tx1">
                    <a:lumMod val="75000"/>
                    <a:lumOff val="25000"/>
                  </a:schemeClr>
                </a:solidFill>
                <a:latin typeface="微软雅黑" pitchFamily="34" charset="-122"/>
                <a:ea typeface="微软雅黑" pitchFamily="34" charset="-122"/>
              </a:rPr>
              <a:t>2015</a:t>
            </a:r>
            <a:r>
              <a:rPr lang="zh-CN" altLang="en-US" sz="1100" dirty="0">
                <a:solidFill>
                  <a:schemeClr val="tx1">
                    <a:lumMod val="75000"/>
                    <a:lumOff val="25000"/>
                  </a:schemeClr>
                </a:solidFill>
                <a:latin typeface="微软雅黑" pitchFamily="34" charset="-122"/>
                <a:ea typeface="微软雅黑" pitchFamily="34" charset="-122"/>
              </a:rPr>
              <a:t>我们所向披靡，</a:t>
            </a:r>
            <a:r>
              <a:rPr lang="en-US" altLang="zh-CN" sz="1100" dirty="0">
                <a:solidFill>
                  <a:schemeClr val="tx1">
                    <a:lumMod val="75000"/>
                    <a:lumOff val="25000"/>
                  </a:schemeClr>
                </a:solidFill>
                <a:latin typeface="微软雅黑" pitchFamily="34" charset="-122"/>
                <a:ea typeface="微软雅黑" pitchFamily="34" charset="-122"/>
              </a:rPr>
              <a:t>2016</a:t>
            </a:r>
            <a:r>
              <a:rPr lang="zh-CN" altLang="en-US" sz="1100" dirty="0">
                <a:solidFill>
                  <a:schemeClr val="tx1">
                    <a:lumMod val="75000"/>
                    <a:lumOff val="25000"/>
                  </a:schemeClr>
                </a:solidFill>
                <a:latin typeface="微软雅黑" pitchFamily="34" charset="-122"/>
                <a:ea typeface="微软雅黑" pitchFamily="34" charset="-122"/>
              </a:rPr>
              <a:t>我们勇往直前！</a:t>
            </a:r>
            <a:endParaRPr lang="zh-CN" altLang="en-US" sz="11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nvGrpSpPr>
          <p:cNvPr id="15" name="组合 14"/>
          <p:cNvGrpSpPr/>
          <p:nvPr/>
        </p:nvGrpSpPr>
        <p:grpSpPr>
          <a:xfrm>
            <a:off x="1601812" y="786816"/>
            <a:ext cx="1400870" cy="996321"/>
            <a:chOff x="2135378" y="1048764"/>
            <a:chExt cx="1867502" cy="1328018"/>
          </a:xfrm>
        </p:grpSpPr>
        <p:grpSp>
          <p:nvGrpSpPr>
            <p:cNvPr id="7" name="组合 6"/>
            <p:cNvGrpSpPr/>
            <p:nvPr/>
          </p:nvGrpSpPr>
          <p:grpSpPr>
            <a:xfrm flipH="1">
              <a:off x="2397821" y="1048764"/>
              <a:ext cx="1328018" cy="1328018"/>
              <a:chOff x="2848131" y="1860029"/>
              <a:chExt cx="3807502" cy="3807502"/>
            </a:xfrm>
          </p:grpSpPr>
          <p:sp>
            <p:nvSpPr>
              <p:cNvPr id="9" name="椭圆 8"/>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00"/>
              </a:p>
            </p:txBody>
          </p:sp>
          <p:sp>
            <p:nvSpPr>
              <p:cNvPr id="10" name="椭圆 9"/>
              <p:cNvSpPr/>
              <p:nvPr/>
            </p:nvSpPr>
            <p:spPr>
              <a:xfrm>
                <a:off x="2936814" y="1948725"/>
                <a:ext cx="3630123" cy="3630123"/>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00"/>
              </a:p>
            </p:txBody>
          </p:sp>
        </p:grpSp>
        <p:sp>
          <p:nvSpPr>
            <p:cNvPr id="11" name="TextBox 10"/>
            <p:cNvSpPr txBox="1"/>
            <p:nvPr/>
          </p:nvSpPr>
          <p:spPr>
            <a:xfrm>
              <a:off x="2135378" y="1409441"/>
              <a:ext cx="1867502" cy="615553"/>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gn="ctr">
                <a:lnSpc>
                  <a:spcPct val="100000"/>
                </a:lnSpc>
              </a:pPr>
              <a:r>
                <a:rPr lang="zh-CN" altLang="en-US" sz="3000" b="1" dirty="0">
                  <a:solidFill>
                    <a:srgbClr val="C00000"/>
                  </a:solidFill>
                </a:rPr>
                <a:t>前言</a:t>
              </a:r>
              <a:endParaRPr lang="en-US" altLang="zh-CN" sz="3000" b="1" dirty="0">
                <a:solidFill>
                  <a:srgbClr val="C00000"/>
                </a:solidFill>
              </a:endParaRPr>
            </a:p>
          </p:txBody>
        </p:sp>
      </p:grpSp>
      <p:grpSp>
        <p:nvGrpSpPr>
          <p:cNvPr id="12" name="组合 11"/>
          <p:cNvGrpSpPr/>
          <p:nvPr/>
        </p:nvGrpSpPr>
        <p:grpSpPr>
          <a:xfrm flipH="1">
            <a:off x="2807939" y="1519215"/>
            <a:ext cx="456847" cy="456909"/>
            <a:chOff x="2848131" y="1860029"/>
            <a:chExt cx="3807502" cy="3807502"/>
          </a:xfrm>
        </p:grpSpPr>
        <p:sp>
          <p:nvSpPr>
            <p:cNvPr id="13" name="椭圆 12"/>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00"/>
            </a:p>
          </p:txBody>
        </p:sp>
        <p:sp>
          <p:nvSpPr>
            <p:cNvPr id="14" name="椭圆 13"/>
            <p:cNvSpPr/>
            <p:nvPr/>
          </p:nvSpPr>
          <p:spPr>
            <a:xfrm>
              <a:off x="2936814" y="1948725"/>
              <a:ext cx="3630123" cy="3630123"/>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00"/>
            </a:p>
          </p:txBody>
        </p:sp>
      </p:grpSp>
      <p:sp>
        <p:nvSpPr>
          <p:cNvPr id="2" name="等腰三角形 1"/>
          <p:cNvSpPr/>
          <p:nvPr/>
        </p:nvSpPr>
        <p:spPr>
          <a:xfrm flipV="1">
            <a:off x="0" y="1"/>
            <a:ext cx="7119366" cy="696340"/>
          </a:xfrm>
          <a:prstGeom prst="triangle">
            <a:avLst>
              <a:gd name="adj" fmla="val 0"/>
            </a:avLst>
          </a:prstGeom>
          <a:solidFill>
            <a:srgbClr val="C00000"/>
          </a:solidFill>
          <a:ln w="76200" cap="flat" cmpd="sng" algn="ctr">
            <a:noFill/>
            <a:prstDash val="solid"/>
            <a:miter lim="800000"/>
          </a:ln>
          <a:effectLst/>
        </p:spPr>
        <p:txBody>
          <a:bodyPr lIns="68589" tIns="34295" rIns="68589" bIns="34295" spcCol="0" rtlCol="0" anchor="ctr"/>
          <a:lstStyle/>
          <a:p>
            <a:pPr algn="ctr"/>
            <a:endParaRPr lang="zh-CN" altLang="en-US" kern="0">
              <a:solidFill>
                <a:prstClr val="white"/>
              </a:solidFill>
              <a:latin typeface="Arial"/>
              <a:ea typeface="微软雅黑"/>
            </a:endParaRPr>
          </a:p>
        </p:txBody>
      </p:sp>
      <p:sp>
        <p:nvSpPr>
          <p:cNvPr id="16" name="等腰三角形 15"/>
          <p:cNvSpPr/>
          <p:nvPr/>
        </p:nvSpPr>
        <p:spPr>
          <a:xfrm flipH="1">
            <a:off x="1821884" y="4171707"/>
            <a:ext cx="7323704" cy="973381"/>
          </a:xfrm>
          <a:prstGeom prst="triangle">
            <a:avLst>
              <a:gd name="adj" fmla="val 0"/>
            </a:avLst>
          </a:prstGeom>
          <a:solidFill>
            <a:srgbClr val="C00000"/>
          </a:solidFill>
          <a:ln w="76200" cap="flat" cmpd="sng" algn="ctr">
            <a:noFill/>
            <a:prstDash val="solid"/>
            <a:miter lim="800000"/>
          </a:ln>
          <a:effectLst/>
        </p:spPr>
        <p:txBody>
          <a:bodyPr lIns="68589" tIns="34295" rIns="68589" bIns="34295" spcCol="0" rtlCol="0" anchor="ctr"/>
          <a:lstStyle/>
          <a:p>
            <a:pPr algn="ctr"/>
            <a:endParaRPr lang="zh-CN" altLang="en-US" kern="0">
              <a:solidFill>
                <a:prstClr val="white"/>
              </a:solidFill>
              <a:latin typeface="Arial"/>
              <a:ea typeface="微软雅黑"/>
            </a:endParaRPr>
          </a:p>
        </p:txBody>
      </p:sp>
    </p:spTree>
    <p:extLst>
      <p:ext uri="{BB962C8B-B14F-4D97-AF65-F5344CB8AC3E}">
        <p14:creationId xmlns:p14="http://schemas.microsoft.com/office/powerpoint/2010/main" val="368629218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250" fill="hold"/>
                                        <p:tgtEl>
                                          <p:spTgt spid="15"/>
                                        </p:tgtEl>
                                        <p:attrNameLst>
                                          <p:attrName>ppt_w</p:attrName>
                                        </p:attrNameLst>
                                      </p:cBhvr>
                                      <p:tavLst>
                                        <p:tav tm="0">
                                          <p:val>
                                            <p:fltVal val="0"/>
                                          </p:val>
                                        </p:tav>
                                        <p:tav tm="100000">
                                          <p:val>
                                            <p:strVal val="#ppt_w"/>
                                          </p:val>
                                        </p:tav>
                                      </p:tavLst>
                                    </p:anim>
                                    <p:anim calcmode="lin" valueType="num">
                                      <p:cBhvr>
                                        <p:cTn id="8" dur="1250" fill="hold"/>
                                        <p:tgtEl>
                                          <p:spTgt spid="15"/>
                                        </p:tgtEl>
                                        <p:attrNameLst>
                                          <p:attrName>ppt_h</p:attrName>
                                        </p:attrNameLst>
                                      </p:cBhvr>
                                      <p:tavLst>
                                        <p:tav tm="0">
                                          <p:val>
                                            <p:fltVal val="0"/>
                                          </p:val>
                                        </p:tav>
                                        <p:tav tm="100000">
                                          <p:val>
                                            <p:strVal val="#ppt_h"/>
                                          </p:val>
                                        </p:tav>
                                      </p:tavLst>
                                    </p:anim>
                                    <p:animEffect transition="in" filter="fade">
                                      <p:cBhvr>
                                        <p:cTn id="9" dur="1250"/>
                                        <p:tgtEl>
                                          <p:spTgt spid="15"/>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250" fill="hold"/>
                                        <p:tgtEl>
                                          <p:spTgt spid="12"/>
                                        </p:tgtEl>
                                        <p:attrNameLst>
                                          <p:attrName>ppt_w</p:attrName>
                                        </p:attrNameLst>
                                      </p:cBhvr>
                                      <p:tavLst>
                                        <p:tav tm="0">
                                          <p:val>
                                            <p:fltVal val="0"/>
                                          </p:val>
                                        </p:tav>
                                        <p:tav tm="100000">
                                          <p:val>
                                            <p:strVal val="#ppt_w"/>
                                          </p:val>
                                        </p:tav>
                                      </p:tavLst>
                                    </p:anim>
                                    <p:anim calcmode="lin" valueType="num">
                                      <p:cBhvr>
                                        <p:cTn id="13" dur="1250" fill="hold"/>
                                        <p:tgtEl>
                                          <p:spTgt spid="12"/>
                                        </p:tgtEl>
                                        <p:attrNameLst>
                                          <p:attrName>ppt_h</p:attrName>
                                        </p:attrNameLst>
                                      </p:cBhvr>
                                      <p:tavLst>
                                        <p:tav tm="0">
                                          <p:val>
                                            <p:fltVal val="0"/>
                                          </p:val>
                                        </p:tav>
                                        <p:tav tm="100000">
                                          <p:val>
                                            <p:strVal val="#ppt_h"/>
                                          </p:val>
                                        </p:tav>
                                      </p:tavLst>
                                    </p:anim>
                                    <p:animEffect transition="in" filter="fade">
                                      <p:cBhvr>
                                        <p:cTn id="14" dur="1250"/>
                                        <p:tgtEl>
                                          <p:spTgt spid="12"/>
                                        </p:tgtEl>
                                      </p:cBhvr>
                                    </p:animEffect>
                                  </p:childTnLst>
                                </p:cTn>
                              </p:par>
                              <p:par>
                                <p:cTn id="15" presetID="2" presetClass="entr" presetSubtype="2" fill="hold" grpId="0" nodeType="withEffect">
                                  <p:stCondLst>
                                    <p:cond delay="75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41" presetClass="entr" presetSubtype="0" fill="hold" grpId="0" nodeType="withEffect">
                                  <p:stCondLst>
                                    <p:cond delay="1000"/>
                                  </p:stCondLst>
                                  <p:iterate type="lt">
                                    <p:tmPct val="10000"/>
                                  </p:iterate>
                                  <p:childTnLst>
                                    <p:set>
                                      <p:cBhvr>
                                        <p:cTn id="20" dur="1" fill="hold">
                                          <p:stCondLst>
                                            <p:cond delay="0"/>
                                          </p:stCondLst>
                                        </p:cTn>
                                        <p:tgtEl>
                                          <p:spTgt spid="5">
                                            <p:txEl>
                                              <p:pRg st="0" end="0"/>
                                            </p:txEl>
                                          </p:spTgt>
                                        </p:tgtEl>
                                        <p:attrNameLst>
                                          <p:attrName>style.visibility</p:attrName>
                                        </p:attrNameLst>
                                      </p:cBhvr>
                                      <p:to>
                                        <p:strVal val="visible"/>
                                      </p:to>
                                    </p:set>
                                    <p:anim calcmode="lin" valueType="num">
                                      <p:cBhvr>
                                        <p:cTn id="21" dur="25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25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23" dur="25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25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250" tmFilter="0,0; .5, 1; 1, 1"/>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31"/>
          <p:cNvSpPr txBox="1"/>
          <p:nvPr/>
        </p:nvSpPr>
        <p:spPr>
          <a:xfrm>
            <a:off x="6301690" y="1886408"/>
            <a:ext cx="1436291" cy="430887"/>
          </a:xfrm>
          <a:prstGeom prst="rect">
            <a:avLst/>
          </a:prstGeom>
          <a:noFill/>
        </p:spPr>
        <p:txBody>
          <a:bodyPr wrap="none" lIns="0" tIns="0" rIns="0" bIns="0" rtlCol="0">
            <a:spAutoFit/>
          </a:bodyPr>
          <a:lstStyle>
            <a:defPPr>
              <a:defRPr lang="zh-CN"/>
            </a:defPPr>
            <a:lvl1pPr>
              <a:defRPr>
                <a:solidFill>
                  <a:schemeClr val="tx1">
                    <a:lumMod val="75000"/>
                    <a:lumOff val="25000"/>
                  </a:schemeClr>
                </a:solidFill>
                <a:latin typeface="造字工房悦黑体验版常规体" pitchFamily="50" charset="-122"/>
                <a:ea typeface="造字工房悦黑体验版常规体" pitchFamily="50" charset="-122"/>
              </a:defRPr>
            </a:lvl1pPr>
          </a:lstStyle>
          <a:p>
            <a:r>
              <a:rPr lang="zh-CN" altLang="en-US" dirty="0">
                <a:latin typeface="+mn-lt"/>
                <a:ea typeface="方正正中黑简体" panose="02000000000000000000" pitchFamily="2" charset="-122"/>
                <a:sym typeface="+mn-lt"/>
              </a:rPr>
              <a:t>点击添加标题文字</a:t>
            </a:r>
            <a:endParaRPr lang="en-US" altLang="zh-CN" dirty="0">
              <a:latin typeface="+mn-lt"/>
              <a:ea typeface="方正正中黑简体" panose="02000000000000000000" pitchFamily="2" charset="-122"/>
              <a:sym typeface="+mn-lt"/>
            </a:endParaRPr>
          </a:p>
          <a:p>
            <a:r>
              <a:rPr lang="zh-CN" altLang="en-US" dirty="0">
                <a:latin typeface="+mn-lt"/>
                <a:ea typeface="方正正中黑简体" panose="02000000000000000000" pitchFamily="2" charset="-122"/>
                <a:sym typeface="+mn-lt"/>
              </a:rPr>
              <a:t>点击添加标题文字</a:t>
            </a:r>
          </a:p>
        </p:txBody>
      </p:sp>
      <p:sp>
        <p:nvSpPr>
          <p:cNvPr id="47" name="文本框 41"/>
          <p:cNvSpPr txBox="1"/>
          <p:nvPr/>
        </p:nvSpPr>
        <p:spPr>
          <a:xfrm>
            <a:off x="6301690" y="3501189"/>
            <a:ext cx="1436291" cy="430887"/>
          </a:xfrm>
          <a:prstGeom prst="rect">
            <a:avLst/>
          </a:prstGeom>
          <a:noFill/>
        </p:spPr>
        <p:txBody>
          <a:bodyPr wrap="none" lIns="0" tIns="0" rIns="0" bIns="0" rtlCol="0">
            <a:spAutoFit/>
          </a:bodyPr>
          <a:lstStyle>
            <a:defPPr>
              <a:defRPr lang="zh-CN"/>
            </a:defPPr>
            <a:lvl1pPr>
              <a:defRPr>
                <a:solidFill>
                  <a:schemeClr val="tx1">
                    <a:lumMod val="75000"/>
                    <a:lumOff val="25000"/>
                  </a:schemeClr>
                </a:solidFill>
                <a:latin typeface="造字工房悦黑体验版常规体" pitchFamily="50" charset="-122"/>
                <a:ea typeface="造字工房悦黑体验版常规体" pitchFamily="50" charset="-122"/>
              </a:defRPr>
            </a:lvl1pPr>
          </a:lstStyle>
          <a:p>
            <a:r>
              <a:rPr lang="zh-CN" altLang="en-US" dirty="0">
                <a:latin typeface="+mn-lt"/>
                <a:ea typeface="方正正中黑简体" panose="02000000000000000000" pitchFamily="2" charset="-122"/>
                <a:sym typeface="+mn-lt"/>
              </a:rPr>
              <a:t>点击添加标题文字</a:t>
            </a:r>
            <a:endParaRPr lang="en-US" altLang="zh-CN" dirty="0">
              <a:latin typeface="+mn-lt"/>
              <a:ea typeface="方正正中黑简体" panose="02000000000000000000" pitchFamily="2" charset="-122"/>
              <a:sym typeface="+mn-lt"/>
            </a:endParaRPr>
          </a:p>
          <a:p>
            <a:r>
              <a:rPr lang="zh-CN" altLang="en-US" dirty="0">
                <a:latin typeface="+mn-lt"/>
                <a:ea typeface="方正正中黑简体" panose="02000000000000000000" pitchFamily="2" charset="-122"/>
                <a:sym typeface="+mn-lt"/>
              </a:rPr>
              <a:t>点击添加标题文字</a:t>
            </a:r>
          </a:p>
        </p:txBody>
      </p:sp>
      <p:sp>
        <p:nvSpPr>
          <p:cNvPr id="48" name="文本框 42"/>
          <p:cNvSpPr txBox="1"/>
          <p:nvPr/>
        </p:nvSpPr>
        <p:spPr>
          <a:xfrm>
            <a:off x="1390138" y="1886408"/>
            <a:ext cx="1436291" cy="430887"/>
          </a:xfrm>
          <a:prstGeom prst="rect">
            <a:avLst/>
          </a:prstGeom>
          <a:noFill/>
        </p:spPr>
        <p:txBody>
          <a:bodyPr wrap="none" lIns="0" tIns="0" rIns="0" bIns="0" rtlCol="0">
            <a:spAutoFit/>
          </a:bodyPr>
          <a:lstStyle>
            <a:defPPr>
              <a:defRPr lang="zh-CN"/>
            </a:defPPr>
            <a:lvl1pPr>
              <a:defRPr>
                <a:solidFill>
                  <a:schemeClr val="tx1">
                    <a:lumMod val="75000"/>
                    <a:lumOff val="25000"/>
                  </a:schemeClr>
                </a:solidFill>
                <a:latin typeface="造字工房悦黑体验版常规体" pitchFamily="50" charset="-122"/>
                <a:ea typeface="造字工房悦黑体验版常规体" pitchFamily="50" charset="-122"/>
              </a:defRPr>
            </a:lvl1pPr>
          </a:lstStyle>
          <a:p>
            <a:r>
              <a:rPr lang="zh-CN" altLang="en-US" dirty="0">
                <a:latin typeface="+mn-lt"/>
                <a:ea typeface="方正正中黑简体" panose="02000000000000000000" pitchFamily="2" charset="-122"/>
                <a:sym typeface="+mn-lt"/>
              </a:rPr>
              <a:t>点击添加标题文字</a:t>
            </a:r>
            <a:endParaRPr lang="en-US" altLang="zh-CN" dirty="0">
              <a:latin typeface="+mn-lt"/>
              <a:ea typeface="方正正中黑简体" panose="02000000000000000000" pitchFamily="2" charset="-122"/>
              <a:sym typeface="+mn-lt"/>
            </a:endParaRPr>
          </a:p>
          <a:p>
            <a:r>
              <a:rPr lang="zh-CN" altLang="en-US" dirty="0">
                <a:latin typeface="+mn-lt"/>
                <a:ea typeface="方正正中黑简体" panose="02000000000000000000" pitchFamily="2" charset="-122"/>
                <a:sym typeface="+mn-lt"/>
              </a:rPr>
              <a:t>点击添加标题文字</a:t>
            </a:r>
          </a:p>
        </p:txBody>
      </p:sp>
      <p:sp>
        <p:nvSpPr>
          <p:cNvPr id="49" name="文本框 43"/>
          <p:cNvSpPr txBox="1"/>
          <p:nvPr/>
        </p:nvSpPr>
        <p:spPr>
          <a:xfrm>
            <a:off x="1390138" y="3501189"/>
            <a:ext cx="1436291" cy="430887"/>
          </a:xfrm>
          <a:prstGeom prst="rect">
            <a:avLst/>
          </a:prstGeom>
          <a:noFill/>
        </p:spPr>
        <p:txBody>
          <a:bodyPr wrap="none" lIns="0" tIns="0" rIns="0" bIns="0" rtlCol="0">
            <a:spAutoFit/>
          </a:bodyPr>
          <a:lstStyle>
            <a:defPPr>
              <a:defRPr lang="zh-CN"/>
            </a:defPPr>
            <a:lvl1pPr>
              <a:defRPr>
                <a:solidFill>
                  <a:schemeClr val="tx1">
                    <a:lumMod val="75000"/>
                    <a:lumOff val="25000"/>
                  </a:schemeClr>
                </a:solidFill>
                <a:latin typeface="造字工房悦黑体验版常规体" pitchFamily="50" charset="-122"/>
                <a:ea typeface="造字工房悦黑体验版常规体" pitchFamily="50" charset="-122"/>
              </a:defRPr>
            </a:lvl1pPr>
          </a:lstStyle>
          <a:p>
            <a:r>
              <a:rPr lang="zh-CN" altLang="en-US" dirty="0">
                <a:latin typeface="+mn-lt"/>
                <a:ea typeface="方正正中黑简体" panose="02000000000000000000" pitchFamily="2" charset="-122"/>
                <a:sym typeface="+mn-lt"/>
              </a:rPr>
              <a:t>点击添加标题文字</a:t>
            </a:r>
            <a:endParaRPr lang="en-US" altLang="zh-CN" dirty="0">
              <a:latin typeface="+mn-lt"/>
              <a:ea typeface="方正正中黑简体" panose="02000000000000000000" pitchFamily="2" charset="-122"/>
              <a:sym typeface="+mn-lt"/>
            </a:endParaRPr>
          </a:p>
          <a:p>
            <a:r>
              <a:rPr lang="zh-CN" altLang="en-US" dirty="0">
                <a:latin typeface="+mn-lt"/>
                <a:ea typeface="方正正中黑简体" panose="02000000000000000000" pitchFamily="2" charset="-122"/>
                <a:sym typeface="+mn-lt"/>
              </a:rPr>
              <a:t>点击添加标题文字</a:t>
            </a:r>
          </a:p>
        </p:txBody>
      </p:sp>
      <p:sp>
        <p:nvSpPr>
          <p:cNvPr id="50" name="文本框 57"/>
          <p:cNvSpPr txBox="1"/>
          <p:nvPr/>
        </p:nvSpPr>
        <p:spPr>
          <a:xfrm>
            <a:off x="6301690" y="1627837"/>
            <a:ext cx="438899" cy="230904"/>
          </a:xfrm>
          <a:prstGeom prst="rect">
            <a:avLst/>
          </a:prstGeom>
          <a:noFill/>
        </p:spPr>
        <p:txBody>
          <a:bodyPr wrap="none" lIns="0" tIns="0" rIns="0" bIns="0" rtlCol="0">
            <a:spAutoFit/>
          </a:bodyPr>
          <a:lstStyle/>
          <a:p>
            <a:r>
              <a:rPr lang="en-US" altLang="zh-CN" sz="1500" dirty="0">
                <a:solidFill>
                  <a:srgbClr val="C00000"/>
                </a:solidFill>
                <a:ea typeface="MEllan HK Xbold" panose="00000800000000000000" pitchFamily="2" charset="-120"/>
                <a:sym typeface="+mn-lt"/>
              </a:rPr>
              <a:t>OPTION</a:t>
            </a:r>
            <a:endParaRPr lang="zh-CN" altLang="en-US" sz="1500" dirty="0">
              <a:solidFill>
                <a:srgbClr val="C00000"/>
              </a:solidFill>
              <a:ea typeface="MEllan HK Xbold" panose="00000800000000000000" pitchFamily="2" charset="-120"/>
              <a:sym typeface="+mn-lt"/>
            </a:endParaRPr>
          </a:p>
        </p:txBody>
      </p:sp>
      <p:sp>
        <p:nvSpPr>
          <p:cNvPr id="51" name="文本框 60"/>
          <p:cNvSpPr txBox="1"/>
          <p:nvPr/>
        </p:nvSpPr>
        <p:spPr>
          <a:xfrm>
            <a:off x="6301690" y="3309446"/>
            <a:ext cx="408766" cy="215444"/>
          </a:xfrm>
          <a:prstGeom prst="rect">
            <a:avLst/>
          </a:prstGeom>
          <a:noFill/>
        </p:spPr>
        <p:txBody>
          <a:bodyPr wrap="none" lIns="0" tIns="0" rIns="0" bIns="0" rtlCol="0">
            <a:spAutoFit/>
          </a:bodyPr>
          <a:lstStyle/>
          <a:p>
            <a:r>
              <a:rPr lang="en-US" altLang="zh-CN" dirty="0" smtClean="0">
                <a:solidFill>
                  <a:srgbClr val="C00000"/>
                </a:solidFill>
                <a:ea typeface="MEllan HK Xbold" panose="00000800000000000000" pitchFamily="2" charset="-120"/>
                <a:sym typeface="+mn-lt"/>
              </a:rPr>
              <a:t>OPTION</a:t>
            </a:r>
            <a:endParaRPr lang="zh-CN" altLang="en-US" dirty="0">
              <a:solidFill>
                <a:srgbClr val="C00000"/>
              </a:solidFill>
              <a:ea typeface="MEllan HK Xbold" panose="00000800000000000000" pitchFamily="2" charset="-120"/>
              <a:sym typeface="+mn-lt"/>
            </a:endParaRPr>
          </a:p>
        </p:txBody>
      </p:sp>
      <p:sp>
        <p:nvSpPr>
          <p:cNvPr id="52" name="文本框 61"/>
          <p:cNvSpPr txBox="1"/>
          <p:nvPr/>
        </p:nvSpPr>
        <p:spPr>
          <a:xfrm>
            <a:off x="2178115" y="1627837"/>
            <a:ext cx="438899" cy="230904"/>
          </a:xfrm>
          <a:prstGeom prst="rect">
            <a:avLst/>
          </a:prstGeom>
          <a:noFill/>
        </p:spPr>
        <p:txBody>
          <a:bodyPr wrap="none" lIns="0" tIns="0" rIns="0" bIns="0" rtlCol="0">
            <a:spAutoFit/>
          </a:bodyPr>
          <a:lstStyle/>
          <a:p>
            <a:r>
              <a:rPr lang="en-US" altLang="zh-CN" sz="1500" dirty="0">
                <a:solidFill>
                  <a:srgbClr val="C00000"/>
                </a:solidFill>
                <a:ea typeface="MEllan HK Xbold" panose="00000800000000000000" pitchFamily="2" charset="-120"/>
                <a:sym typeface="+mn-lt"/>
              </a:rPr>
              <a:t>OPTION</a:t>
            </a:r>
            <a:endParaRPr lang="zh-CN" altLang="en-US" sz="1500" dirty="0">
              <a:solidFill>
                <a:srgbClr val="C00000"/>
              </a:solidFill>
              <a:ea typeface="MEllan HK Xbold" panose="00000800000000000000" pitchFamily="2" charset="-120"/>
              <a:sym typeface="+mn-lt"/>
            </a:endParaRPr>
          </a:p>
        </p:txBody>
      </p:sp>
      <p:sp>
        <p:nvSpPr>
          <p:cNvPr id="53" name="文本框 62"/>
          <p:cNvSpPr txBox="1"/>
          <p:nvPr/>
        </p:nvSpPr>
        <p:spPr>
          <a:xfrm>
            <a:off x="2178115" y="3263266"/>
            <a:ext cx="438899" cy="230904"/>
          </a:xfrm>
          <a:prstGeom prst="rect">
            <a:avLst/>
          </a:prstGeom>
          <a:noFill/>
        </p:spPr>
        <p:txBody>
          <a:bodyPr wrap="none" lIns="0" tIns="0" rIns="0" bIns="0" rtlCol="0">
            <a:spAutoFit/>
          </a:bodyPr>
          <a:lstStyle/>
          <a:p>
            <a:r>
              <a:rPr lang="en-US" altLang="zh-CN" sz="1500" dirty="0">
                <a:solidFill>
                  <a:srgbClr val="C00000"/>
                </a:solidFill>
                <a:ea typeface="MEllan HK Xbold" panose="00000800000000000000" pitchFamily="2" charset="-120"/>
                <a:sym typeface="+mn-lt"/>
              </a:rPr>
              <a:t>OPTION</a:t>
            </a:r>
            <a:endParaRPr lang="zh-CN" altLang="en-US" sz="1500" dirty="0">
              <a:solidFill>
                <a:srgbClr val="C00000"/>
              </a:solidFill>
              <a:ea typeface="MEllan HK Xbold" panose="00000800000000000000" pitchFamily="2" charset="-120"/>
              <a:sym typeface="+mn-lt"/>
            </a:endParaRPr>
          </a:p>
        </p:txBody>
      </p:sp>
      <p:grpSp>
        <p:nvGrpSpPr>
          <p:cNvPr id="2" name="组合 1"/>
          <p:cNvGrpSpPr/>
          <p:nvPr/>
        </p:nvGrpSpPr>
        <p:grpSpPr>
          <a:xfrm>
            <a:off x="3002025" y="1242960"/>
            <a:ext cx="3059637" cy="3106761"/>
            <a:chOff x="4002004" y="1656767"/>
            <a:chExt cx="4078807" cy="4141069"/>
          </a:xfrm>
        </p:grpSpPr>
        <p:sp>
          <p:nvSpPr>
            <p:cNvPr id="54" name="Freeform 22"/>
            <p:cNvSpPr>
              <a:spLocks/>
            </p:cNvSpPr>
            <p:nvPr/>
          </p:nvSpPr>
          <p:spPr bwMode="auto">
            <a:xfrm>
              <a:off x="6944917" y="1656767"/>
              <a:ext cx="1134359" cy="1133165"/>
            </a:xfrm>
            <a:custGeom>
              <a:avLst/>
              <a:gdLst>
                <a:gd name="T0" fmla="*/ 800 w 800"/>
                <a:gd name="T1" fmla="*/ 800 h 800"/>
                <a:gd name="T2" fmla="*/ 0 w 800"/>
                <a:gd name="T3" fmla="*/ 800 h 800"/>
                <a:gd name="T4" fmla="*/ 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0" y="800"/>
                    <a:pt x="0" y="800"/>
                    <a:pt x="0" y="800"/>
                  </a:cubicBezTo>
                  <a:cubicBezTo>
                    <a:pt x="0" y="0"/>
                    <a:pt x="0" y="0"/>
                    <a:pt x="0" y="0"/>
                  </a:cubicBezTo>
                  <a:cubicBezTo>
                    <a:pt x="441" y="0"/>
                    <a:pt x="800" y="358"/>
                    <a:pt x="800" y="800"/>
                  </a:cubicBezTo>
                  <a:close/>
                </a:path>
              </a:pathLst>
            </a:custGeom>
            <a:solidFill>
              <a:srgbClr val="C00000"/>
            </a:solidFill>
            <a:ln>
              <a:noFill/>
            </a:ln>
            <a:effectLst>
              <a:innerShdw blurRad="63500" dist="25400" dir="18900000">
                <a:schemeClr val="accent1">
                  <a:lumMod val="50000"/>
                  <a:alpha val="50000"/>
                </a:schemeClr>
              </a:innerShdw>
            </a:effectLst>
          </p:spPr>
          <p:txBody>
            <a:bodyPr vert="horz" wrap="square" lIns="91440" tIns="45720" rIns="91440" bIns="45720" numCol="1" anchor="t" anchorCtr="0" compatLnSpc="1">
              <a:prstTxWarp prst="textNoShape">
                <a:avLst/>
              </a:prstTxWarp>
            </a:bodyPr>
            <a:lstStyle/>
            <a:p>
              <a:endParaRPr lang="zh-CN" altLang="en-US" sz="1200">
                <a:sym typeface="+mn-lt"/>
              </a:endParaRPr>
            </a:p>
          </p:txBody>
        </p:sp>
        <p:sp>
          <p:nvSpPr>
            <p:cNvPr id="55" name="Freeform 18"/>
            <p:cNvSpPr>
              <a:spLocks/>
            </p:cNvSpPr>
            <p:nvPr/>
          </p:nvSpPr>
          <p:spPr bwMode="auto">
            <a:xfrm>
              <a:off x="5859824" y="4590407"/>
              <a:ext cx="1134359" cy="113436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solidFill>
              <a:srgbClr val="C00000"/>
            </a:solidFill>
            <a:ln>
              <a:noFill/>
            </a:ln>
            <a:effectLst>
              <a:innerShdw blurRad="63500" dist="25400" dir="8100000">
                <a:schemeClr val="accent2">
                  <a:lumMod val="50000"/>
                  <a:alpha val="50000"/>
                </a:schemeClr>
              </a:innerShdw>
            </a:effectLst>
          </p:spPr>
          <p:txBody>
            <a:bodyPr vert="horz" wrap="square" lIns="91440" tIns="45720" rIns="91440" bIns="45720" numCol="1" anchor="t" anchorCtr="0" compatLnSpc="1">
              <a:prstTxWarp prst="textNoShape">
                <a:avLst/>
              </a:prstTxWarp>
            </a:bodyPr>
            <a:lstStyle/>
            <a:p>
              <a:endParaRPr lang="zh-CN" altLang="en-US" sz="1200">
                <a:sym typeface="+mn-lt"/>
              </a:endParaRPr>
            </a:p>
          </p:txBody>
        </p:sp>
        <p:sp>
          <p:nvSpPr>
            <p:cNvPr id="56" name="Freeform 18"/>
            <p:cNvSpPr>
              <a:spLocks/>
            </p:cNvSpPr>
            <p:nvPr/>
          </p:nvSpPr>
          <p:spPr bwMode="auto">
            <a:xfrm rot="16200000">
              <a:off x="6933724" y="4590408"/>
              <a:ext cx="1134360" cy="1134359"/>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0">
                  <a:schemeClr val="accent1">
                    <a:lumMod val="5000"/>
                    <a:lumOff val="95000"/>
                  </a:schemeClr>
                </a:gs>
                <a:gs pos="100000">
                  <a:schemeClr val="bg1">
                    <a:lumMod val="85000"/>
                  </a:schemeClr>
                </a:gs>
              </a:gsLst>
              <a:lin ang="8100000" scaled="0"/>
              <a:tileRect/>
            </a:gradFill>
            <a:ln w="12700">
              <a:noFill/>
            </a:ln>
            <a:effectLst>
              <a:innerShdw blurRad="63500" dist="25400" dir="78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ym typeface="+mn-lt"/>
              </a:endParaRPr>
            </a:p>
          </p:txBody>
        </p:sp>
        <p:sp>
          <p:nvSpPr>
            <p:cNvPr id="57" name="Freeform 18"/>
            <p:cNvSpPr>
              <a:spLocks/>
            </p:cNvSpPr>
            <p:nvPr/>
          </p:nvSpPr>
          <p:spPr bwMode="auto">
            <a:xfrm rot="5400000">
              <a:off x="4119708" y="1697599"/>
              <a:ext cx="1134360" cy="1134359"/>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0">
                  <a:schemeClr val="bg1"/>
                </a:gs>
                <a:gs pos="100000">
                  <a:schemeClr val="bg1">
                    <a:lumMod val="85000"/>
                  </a:schemeClr>
                </a:gs>
              </a:gsLst>
              <a:lin ang="8100000" scaled="0"/>
              <a:tileRect/>
            </a:gradFill>
            <a:ln w="12700">
              <a:noFill/>
            </a:ln>
            <a:effectLst>
              <a:innerShdw blurRad="63500" dist="25400" dir="84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ym typeface="+mn-lt"/>
              </a:endParaRPr>
            </a:p>
          </p:txBody>
        </p:sp>
        <p:sp>
          <p:nvSpPr>
            <p:cNvPr id="58" name="Freeform 22"/>
            <p:cNvSpPr>
              <a:spLocks/>
            </p:cNvSpPr>
            <p:nvPr/>
          </p:nvSpPr>
          <p:spPr bwMode="auto">
            <a:xfrm>
              <a:off x="5245467" y="1695540"/>
              <a:ext cx="1134359" cy="1133165"/>
            </a:xfrm>
            <a:custGeom>
              <a:avLst/>
              <a:gdLst>
                <a:gd name="T0" fmla="*/ 800 w 800"/>
                <a:gd name="T1" fmla="*/ 800 h 800"/>
                <a:gd name="T2" fmla="*/ 0 w 800"/>
                <a:gd name="T3" fmla="*/ 800 h 800"/>
                <a:gd name="T4" fmla="*/ 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0" y="800"/>
                    <a:pt x="0" y="800"/>
                    <a:pt x="0" y="800"/>
                  </a:cubicBezTo>
                  <a:cubicBezTo>
                    <a:pt x="0" y="0"/>
                    <a:pt x="0" y="0"/>
                    <a:pt x="0" y="0"/>
                  </a:cubicBezTo>
                  <a:cubicBezTo>
                    <a:pt x="441" y="0"/>
                    <a:pt x="800" y="358"/>
                    <a:pt x="800" y="800"/>
                  </a:cubicBezTo>
                  <a:close/>
                </a:path>
              </a:pathLst>
            </a:custGeom>
            <a:solidFill>
              <a:srgbClr val="C00000"/>
            </a:solidFill>
            <a:ln>
              <a:noFill/>
            </a:ln>
            <a:effectLst>
              <a:innerShdw blurRad="63500" dist="25400" dir="18900000">
                <a:schemeClr val="accent4">
                  <a:lumMod val="50000"/>
                  <a:alpha val="50000"/>
                </a:schemeClr>
              </a:innerShdw>
            </a:effectLst>
          </p:spPr>
          <p:txBody>
            <a:bodyPr vert="horz" wrap="square" lIns="91440" tIns="45720" rIns="91440" bIns="45720" numCol="1" anchor="t" anchorCtr="0" compatLnSpc="1">
              <a:prstTxWarp prst="textNoShape">
                <a:avLst/>
              </a:prstTxWarp>
            </a:bodyPr>
            <a:lstStyle/>
            <a:p>
              <a:endParaRPr lang="zh-CN" altLang="en-US" sz="1200">
                <a:sym typeface="+mn-lt"/>
              </a:endParaRPr>
            </a:p>
          </p:txBody>
        </p:sp>
        <p:sp>
          <p:nvSpPr>
            <p:cNvPr id="59" name="Freeform 18"/>
            <p:cNvSpPr>
              <a:spLocks/>
            </p:cNvSpPr>
            <p:nvPr/>
          </p:nvSpPr>
          <p:spPr bwMode="auto">
            <a:xfrm>
              <a:off x="4116752" y="2810668"/>
              <a:ext cx="1134359" cy="113436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solidFill>
              <a:srgbClr val="C00000"/>
            </a:solidFill>
            <a:ln>
              <a:noFill/>
            </a:ln>
            <a:effectLst>
              <a:innerShdw blurRad="63500" dist="25400" dir="8100000">
                <a:schemeClr val="accent4">
                  <a:lumMod val="50000"/>
                  <a:alpha val="50000"/>
                </a:schemeClr>
              </a:innerShdw>
            </a:effectLst>
          </p:spPr>
          <p:txBody>
            <a:bodyPr vert="horz" wrap="square" lIns="91440" tIns="45720" rIns="91440" bIns="45720" numCol="1" anchor="t" anchorCtr="0" compatLnSpc="1">
              <a:prstTxWarp prst="textNoShape">
                <a:avLst/>
              </a:prstTxWarp>
            </a:bodyPr>
            <a:lstStyle/>
            <a:p>
              <a:endParaRPr lang="zh-CN" altLang="en-US" sz="1200">
                <a:sym typeface="+mn-lt"/>
              </a:endParaRPr>
            </a:p>
          </p:txBody>
        </p:sp>
        <p:sp>
          <p:nvSpPr>
            <p:cNvPr id="60" name="Freeform 18"/>
            <p:cNvSpPr>
              <a:spLocks/>
            </p:cNvSpPr>
            <p:nvPr/>
          </p:nvSpPr>
          <p:spPr bwMode="auto">
            <a:xfrm>
              <a:off x="5817977" y="2763842"/>
              <a:ext cx="1134359" cy="113436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sz="1200">
                <a:sym typeface="+mn-lt"/>
              </a:endParaRPr>
            </a:p>
          </p:txBody>
        </p:sp>
        <p:sp>
          <p:nvSpPr>
            <p:cNvPr id="61" name="Freeform 18"/>
            <p:cNvSpPr>
              <a:spLocks/>
            </p:cNvSpPr>
            <p:nvPr/>
          </p:nvSpPr>
          <p:spPr bwMode="auto">
            <a:xfrm rot="16200000">
              <a:off x="6946452" y="2760830"/>
              <a:ext cx="1134360" cy="1134359"/>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0">
                  <a:schemeClr val="accent1">
                    <a:lumMod val="5000"/>
                    <a:lumOff val="95000"/>
                  </a:schemeClr>
                </a:gs>
                <a:gs pos="100000">
                  <a:schemeClr val="bg1">
                    <a:lumMod val="85000"/>
                  </a:schemeClr>
                </a:gs>
              </a:gsLst>
              <a:lin ang="8100000" scaled="0"/>
              <a:tileRect/>
            </a:gradFill>
            <a:ln w="12700">
              <a:noFill/>
            </a:ln>
            <a:effectLst>
              <a:innerShdw blurRad="63500" dist="50800" dir="7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ym typeface="+mn-lt"/>
              </a:endParaRPr>
            </a:p>
          </p:txBody>
        </p:sp>
        <p:sp>
          <p:nvSpPr>
            <p:cNvPr id="62" name="Freeform 10"/>
            <p:cNvSpPr>
              <a:spLocks/>
            </p:cNvSpPr>
            <p:nvPr/>
          </p:nvSpPr>
          <p:spPr bwMode="auto">
            <a:xfrm>
              <a:off x="4002636" y="1662170"/>
              <a:ext cx="2942281" cy="2933916"/>
            </a:xfrm>
            <a:custGeom>
              <a:avLst/>
              <a:gdLst>
                <a:gd name="T0" fmla="*/ 0 w 2081"/>
                <a:gd name="T1" fmla="*/ 2075 h 2075"/>
                <a:gd name="T2" fmla="*/ 233 w 2081"/>
                <a:gd name="T3" fmla="*/ 1513 h 2075"/>
                <a:gd name="T4" fmla="*/ 797 w 2081"/>
                <a:gd name="T5" fmla="*/ 1280 h 2075"/>
                <a:gd name="T6" fmla="*/ 803 w 2081"/>
                <a:gd name="T7" fmla="*/ 1280 h 2075"/>
                <a:gd name="T8" fmla="*/ 900 w 2081"/>
                <a:gd name="T9" fmla="*/ 1270 h 2075"/>
                <a:gd name="T10" fmla="*/ 1285 w 2081"/>
                <a:gd name="T11" fmla="*/ 801 h 2075"/>
                <a:gd name="T12" fmla="*/ 1285 w 2081"/>
                <a:gd name="T13" fmla="*/ 800 h 2075"/>
                <a:gd name="T14" fmla="*/ 1285 w 2081"/>
                <a:gd name="T15" fmla="*/ 800 h 2075"/>
                <a:gd name="T16" fmla="*/ 1285 w 2081"/>
                <a:gd name="T17" fmla="*/ 798 h 2075"/>
                <a:gd name="T18" fmla="*/ 1285 w 2081"/>
                <a:gd name="T19" fmla="*/ 796 h 2075"/>
                <a:gd name="T20" fmla="*/ 1285 w 2081"/>
                <a:gd name="T21" fmla="*/ 796 h 2075"/>
                <a:gd name="T22" fmla="*/ 2081 w 2081"/>
                <a:gd name="T23" fmla="*/ 0 h 2075"/>
                <a:gd name="T24" fmla="*/ 2081 w 2081"/>
                <a:gd name="T25" fmla="*/ 310 h 2075"/>
                <a:gd name="T26" fmla="*/ 1601 w 2081"/>
                <a:gd name="T27" fmla="*/ 792 h 2075"/>
                <a:gd name="T28" fmla="*/ 1601 w 2081"/>
                <a:gd name="T29" fmla="*/ 796 h 2075"/>
                <a:gd name="T30" fmla="*/ 1601 w 2081"/>
                <a:gd name="T31" fmla="*/ 799 h 2075"/>
                <a:gd name="T32" fmla="*/ 1601 w 2081"/>
                <a:gd name="T33" fmla="*/ 799 h 2075"/>
                <a:gd name="T34" fmla="*/ 1374 w 2081"/>
                <a:gd name="T35" fmla="*/ 1355 h 2075"/>
                <a:gd name="T36" fmla="*/ 822 w 2081"/>
                <a:gd name="T37" fmla="*/ 1595 h 2075"/>
                <a:gd name="T38" fmla="*/ 800 w 2081"/>
                <a:gd name="T39" fmla="*/ 1596 h 2075"/>
                <a:gd name="T40" fmla="*/ 800 w 2081"/>
                <a:gd name="T41" fmla="*/ 1596 h 2075"/>
                <a:gd name="T42" fmla="*/ 798 w 2081"/>
                <a:gd name="T43" fmla="*/ 1595 h 2075"/>
                <a:gd name="T44" fmla="*/ 461 w 2081"/>
                <a:gd name="T45" fmla="*/ 1738 h 2075"/>
                <a:gd name="T46" fmla="*/ 321 w 2081"/>
                <a:gd name="T47" fmla="*/ 2075 h 2075"/>
                <a:gd name="T48" fmla="*/ 0 w 2081"/>
                <a:gd name="T49" fmla="*/ 2075 h 2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81" h="2075">
                  <a:moveTo>
                    <a:pt x="0" y="2075"/>
                  </a:moveTo>
                  <a:cubicBezTo>
                    <a:pt x="0" y="1863"/>
                    <a:pt x="83" y="1663"/>
                    <a:pt x="233" y="1513"/>
                  </a:cubicBezTo>
                  <a:cubicBezTo>
                    <a:pt x="384" y="1363"/>
                    <a:pt x="584" y="1280"/>
                    <a:pt x="797" y="1280"/>
                  </a:cubicBezTo>
                  <a:cubicBezTo>
                    <a:pt x="803" y="1280"/>
                    <a:pt x="803" y="1280"/>
                    <a:pt x="803" y="1280"/>
                  </a:cubicBezTo>
                  <a:cubicBezTo>
                    <a:pt x="836" y="1280"/>
                    <a:pt x="868" y="1276"/>
                    <a:pt x="900" y="1270"/>
                  </a:cubicBezTo>
                  <a:cubicBezTo>
                    <a:pt x="1119" y="1224"/>
                    <a:pt x="1281" y="1027"/>
                    <a:pt x="1285" y="801"/>
                  </a:cubicBezTo>
                  <a:cubicBezTo>
                    <a:pt x="1285" y="800"/>
                    <a:pt x="1285" y="800"/>
                    <a:pt x="1285" y="800"/>
                  </a:cubicBezTo>
                  <a:cubicBezTo>
                    <a:pt x="1285" y="800"/>
                    <a:pt x="1285" y="800"/>
                    <a:pt x="1285" y="800"/>
                  </a:cubicBezTo>
                  <a:cubicBezTo>
                    <a:pt x="1285" y="798"/>
                    <a:pt x="1285" y="798"/>
                    <a:pt x="1285" y="798"/>
                  </a:cubicBezTo>
                  <a:cubicBezTo>
                    <a:pt x="1285" y="796"/>
                    <a:pt x="1285" y="796"/>
                    <a:pt x="1285" y="796"/>
                  </a:cubicBezTo>
                  <a:cubicBezTo>
                    <a:pt x="1285" y="796"/>
                    <a:pt x="1285" y="796"/>
                    <a:pt x="1285" y="796"/>
                  </a:cubicBezTo>
                  <a:cubicBezTo>
                    <a:pt x="1286" y="357"/>
                    <a:pt x="1643" y="1"/>
                    <a:pt x="2081" y="0"/>
                  </a:cubicBezTo>
                  <a:cubicBezTo>
                    <a:pt x="2081" y="310"/>
                    <a:pt x="2081" y="310"/>
                    <a:pt x="2081" y="310"/>
                  </a:cubicBezTo>
                  <a:cubicBezTo>
                    <a:pt x="1816" y="311"/>
                    <a:pt x="1601" y="527"/>
                    <a:pt x="1601" y="792"/>
                  </a:cubicBezTo>
                  <a:cubicBezTo>
                    <a:pt x="1601" y="793"/>
                    <a:pt x="1601" y="794"/>
                    <a:pt x="1601" y="796"/>
                  </a:cubicBezTo>
                  <a:cubicBezTo>
                    <a:pt x="1601" y="799"/>
                    <a:pt x="1601" y="799"/>
                    <a:pt x="1601" y="799"/>
                  </a:cubicBezTo>
                  <a:cubicBezTo>
                    <a:pt x="1601" y="799"/>
                    <a:pt x="1601" y="799"/>
                    <a:pt x="1601" y="799"/>
                  </a:cubicBezTo>
                  <a:cubicBezTo>
                    <a:pt x="1601" y="1009"/>
                    <a:pt x="1520" y="1206"/>
                    <a:pt x="1374" y="1355"/>
                  </a:cubicBezTo>
                  <a:cubicBezTo>
                    <a:pt x="1227" y="1505"/>
                    <a:pt x="1032" y="1590"/>
                    <a:pt x="822" y="1595"/>
                  </a:cubicBezTo>
                  <a:cubicBezTo>
                    <a:pt x="814" y="1595"/>
                    <a:pt x="807" y="1596"/>
                    <a:pt x="800" y="1596"/>
                  </a:cubicBezTo>
                  <a:cubicBezTo>
                    <a:pt x="800" y="1596"/>
                    <a:pt x="800" y="1596"/>
                    <a:pt x="800" y="1596"/>
                  </a:cubicBezTo>
                  <a:cubicBezTo>
                    <a:pt x="798" y="1595"/>
                    <a:pt x="798" y="1595"/>
                    <a:pt x="798" y="1595"/>
                  </a:cubicBezTo>
                  <a:cubicBezTo>
                    <a:pt x="670" y="1597"/>
                    <a:pt x="551" y="1647"/>
                    <a:pt x="461" y="1738"/>
                  </a:cubicBezTo>
                  <a:cubicBezTo>
                    <a:pt x="371" y="1829"/>
                    <a:pt x="322" y="1948"/>
                    <a:pt x="321" y="2075"/>
                  </a:cubicBezTo>
                  <a:lnTo>
                    <a:pt x="0" y="2075"/>
                  </a:lnTo>
                  <a:close/>
                </a:path>
              </a:pathLst>
            </a:custGeom>
            <a:gradFill flip="none" rotWithShape="1">
              <a:gsLst>
                <a:gs pos="0">
                  <a:schemeClr val="bg1"/>
                </a:gs>
                <a:gs pos="100000">
                  <a:schemeClr val="bg1">
                    <a:lumMod val="85000"/>
                  </a:schemeClr>
                </a:gs>
              </a:gsLst>
              <a:lin ang="2700000" scaled="1"/>
              <a:tileRect/>
            </a:gradFill>
            <a:ln w="12700">
              <a:noFill/>
            </a:ln>
            <a:effectLst>
              <a:innerShdw blurRad="63500" dist="25400" dir="135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ym typeface="+mn-lt"/>
              </a:endParaRPr>
            </a:p>
          </p:txBody>
        </p:sp>
        <p:sp>
          <p:nvSpPr>
            <p:cNvPr id="63" name="Freeform 22"/>
            <p:cNvSpPr>
              <a:spLocks/>
            </p:cNvSpPr>
            <p:nvPr/>
          </p:nvSpPr>
          <p:spPr bwMode="auto">
            <a:xfrm>
              <a:off x="6934499" y="3460973"/>
              <a:ext cx="1134359" cy="1133165"/>
            </a:xfrm>
            <a:custGeom>
              <a:avLst/>
              <a:gdLst>
                <a:gd name="T0" fmla="*/ 800 w 800"/>
                <a:gd name="T1" fmla="*/ 800 h 800"/>
                <a:gd name="T2" fmla="*/ 0 w 800"/>
                <a:gd name="T3" fmla="*/ 800 h 800"/>
                <a:gd name="T4" fmla="*/ 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0" y="800"/>
                    <a:pt x="0" y="800"/>
                    <a:pt x="0" y="800"/>
                  </a:cubicBezTo>
                  <a:cubicBezTo>
                    <a:pt x="0" y="0"/>
                    <a:pt x="0" y="0"/>
                    <a:pt x="0" y="0"/>
                  </a:cubicBezTo>
                  <a:cubicBezTo>
                    <a:pt x="441" y="0"/>
                    <a:pt x="800" y="358"/>
                    <a:pt x="800" y="800"/>
                  </a:cubicBezTo>
                  <a:close/>
                </a:path>
              </a:pathLst>
            </a:custGeom>
            <a:solidFill>
              <a:srgbClr val="C00000"/>
            </a:solidFill>
            <a:ln>
              <a:noFill/>
            </a:ln>
            <a:effectLst>
              <a:innerShdw blurRad="63500" dist="25400" dir="18900000">
                <a:schemeClr val="accent2">
                  <a:lumMod val="50000"/>
                  <a:alpha val="50000"/>
                </a:schemeClr>
              </a:innerShdw>
            </a:effectLst>
          </p:spPr>
          <p:txBody>
            <a:bodyPr vert="horz" wrap="square" lIns="91440" tIns="45720" rIns="91440" bIns="45720" numCol="1" anchor="t" anchorCtr="0" compatLnSpc="1">
              <a:prstTxWarp prst="textNoShape">
                <a:avLst/>
              </a:prstTxWarp>
            </a:bodyPr>
            <a:lstStyle/>
            <a:p>
              <a:endParaRPr lang="zh-CN" altLang="en-US" sz="1200">
                <a:sym typeface="+mn-lt"/>
              </a:endParaRPr>
            </a:p>
          </p:txBody>
        </p:sp>
        <p:grpSp>
          <p:nvGrpSpPr>
            <p:cNvPr id="64" name="组合 63"/>
            <p:cNvGrpSpPr/>
            <p:nvPr/>
          </p:nvGrpSpPr>
          <p:grpSpPr>
            <a:xfrm>
              <a:off x="4470249" y="2109794"/>
              <a:ext cx="1402976" cy="1402978"/>
              <a:chOff x="7221558" y="1631354"/>
              <a:chExt cx="3672000" cy="3672000"/>
            </a:xfrm>
            <a:effectLst>
              <a:outerShdw blurRad="114300" dist="63500" dir="2700000" algn="tl" rotWithShape="0">
                <a:prstClr val="black">
                  <a:alpha val="40000"/>
                </a:prstClr>
              </a:outerShdw>
            </a:effectLst>
          </p:grpSpPr>
          <p:sp>
            <p:nvSpPr>
              <p:cNvPr id="65" name="椭圆 64"/>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ym typeface="+mn-lt"/>
                </a:endParaRPr>
              </a:p>
            </p:txBody>
          </p:sp>
          <p:sp>
            <p:nvSpPr>
              <p:cNvPr id="66" name="椭圆 65"/>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ym typeface="+mn-lt"/>
                </a:endParaRPr>
              </a:p>
            </p:txBody>
          </p:sp>
        </p:grpSp>
        <p:sp>
          <p:nvSpPr>
            <p:cNvPr id="67" name="文本框 20"/>
            <p:cNvSpPr txBox="1"/>
            <p:nvPr/>
          </p:nvSpPr>
          <p:spPr>
            <a:xfrm>
              <a:off x="4971300" y="2520991"/>
              <a:ext cx="484835" cy="430887"/>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100" dirty="0">
                  <a:solidFill>
                    <a:srgbClr val="C00000"/>
                  </a:solidFill>
                  <a:effectLst>
                    <a:innerShdw blurRad="25400" dist="12700" dir="13500000">
                      <a:prstClr val="black">
                        <a:alpha val="50000"/>
                      </a:prstClr>
                    </a:innerShdw>
                  </a:effectLst>
                  <a:latin typeface="+mn-lt"/>
                  <a:sym typeface="+mn-lt"/>
                </a:rPr>
                <a:t>04</a:t>
              </a:r>
              <a:endParaRPr lang="zh-CN" altLang="en-US" sz="2100" dirty="0">
                <a:solidFill>
                  <a:srgbClr val="C00000"/>
                </a:solidFill>
                <a:effectLst>
                  <a:innerShdw blurRad="25400" dist="12700" dir="13500000">
                    <a:prstClr val="black">
                      <a:alpha val="50000"/>
                    </a:prstClr>
                  </a:innerShdw>
                </a:effectLst>
                <a:latin typeface="+mn-lt"/>
                <a:sym typeface="+mn-lt"/>
              </a:endParaRPr>
            </a:p>
          </p:txBody>
        </p:sp>
        <p:sp>
          <p:nvSpPr>
            <p:cNvPr id="68" name="矩形 67"/>
            <p:cNvSpPr/>
            <p:nvPr/>
          </p:nvSpPr>
          <p:spPr>
            <a:xfrm>
              <a:off x="4851896" y="2885697"/>
              <a:ext cx="596642" cy="307681"/>
            </a:xfrm>
            <a:prstGeom prst="rect">
              <a:avLst/>
            </a:prstGeom>
          </p:spPr>
          <p:txBody>
            <a:bodyPr wrap="none">
              <a:spAutoFit/>
            </a:bodyPr>
            <a:lstStyle/>
            <a:p>
              <a:pPr algn="ctr"/>
              <a:r>
                <a:rPr lang="en-US" altLang="zh-CN" sz="900" dirty="0">
                  <a:solidFill>
                    <a:srgbClr val="C00000"/>
                  </a:solidFill>
                  <a:ea typeface="MEllan HK Xbold" panose="00000800000000000000" pitchFamily="2" charset="-120"/>
                  <a:sym typeface="+mn-lt"/>
                </a:rPr>
                <a:t>OPTION</a:t>
              </a:r>
              <a:endParaRPr lang="zh-CN" altLang="en-US" sz="900" dirty="0">
                <a:solidFill>
                  <a:srgbClr val="C00000"/>
                </a:solidFill>
                <a:ea typeface="MEllan HK Xbold" panose="00000800000000000000" pitchFamily="2" charset="-120"/>
                <a:sym typeface="+mn-lt"/>
              </a:endParaRPr>
            </a:p>
          </p:txBody>
        </p:sp>
        <p:sp>
          <p:nvSpPr>
            <p:cNvPr id="69" name="任意多边形 68"/>
            <p:cNvSpPr>
              <a:spLocks/>
            </p:cNvSpPr>
            <p:nvPr/>
          </p:nvSpPr>
          <p:spPr bwMode="auto">
            <a:xfrm>
              <a:off x="5130719" y="3697231"/>
              <a:ext cx="906832" cy="908175"/>
            </a:xfrm>
            <a:custGeom>
              <a:avLst/>
              <a:gdLst>
                <a:gd name="connsiteX0" fmla="*/ 742809 w 996535"/>
                <a:gd name="connsiteY0" fmla="*/ 0 h 998010"/>
                <a:gd name="connsiteX1" fmla="*/ 792398 w 996535"/>
                <a:gd name="connsiteY1" fmla="*/ 37023 h 998010"/>
                <a:gd name="connsiteX2" fmla="*/ 961497 w 996535"/>
                <a:gd name="connsiteY2" fmla="*/ 205800 h 998010"/>
                <a:gd name="connsiteX3" fmla="*/ 996535 w 996535"/>
                <a:gd name="connsiteY3" fmla="*/ 252553 h 998010"/>
                <a:gd name="connsiteX4" fmla="*/ 968121 w 996535"/>
                <a:gd name="connsiteY4" fmla="*/ 290519 h 998010"/>
                <a:gd name="connsiteX5" fmla="*/ 755866 w 996535"/>
                <a:gd name="connsiteY5" fmla="*/ 981612 h 998010"/>
                <a:gd name="connsiteX6" fmla="*/ 755866 w 996535"/>
                <a:gd name="connsiteY6" fmla="*/ 984721 h 998010"/>
                <a:gd name="connsiteX7" fmla="*/ 754451 w 996535"/>
                <a:gd name="connsiteY7" fmla="*/ 998010 h 998010"/>
                <a:gd name="connsiteX8" fmla="*/ 668631 w 996535"/>
                <a:gd name="connsiteY8" fmla="*/ 998010 h 998010"/>
                <a:gd name="connsiteX9" fmla="*/ 0 w 996535"/>
                <a:gd name="connsiteY9" fmla="*/ 998010 h 998010"/>
                <a:gd name="connsiteX10" fmla="*/ 0 w 996535"/>
                <a:gd name="connsiteY10" fmla="*/ 278096 h 998010"/>
                <a:gd name="connsiteX11" fmla="*/ 0 w 996535"/>
                <a:gd name="connsiteY11" fmla="*/ 241968 h 998010"/>
                <a:gd name="connsiteX12" fmla="*/ 211 w 996535"/>
                <a:gd name="connsiteY12" fmla="*/ 241945 h 998010"/>
                <a:gd name="connsiteX13" fmla="*/ 3318 w 996535"/>
                <a:gd name="connsiteY13" fmla="*/ 243499 h 998010"/>
                <a:gd name="connsiteX14" fmla="*/ 37500 w 996535"/>
                <a:gd name="connsiteY14" fmla="*/ 241945 h 998010"/>
                <a:gd name="connsiteX15" fmla="*/ 710682 w 996535"/>
                <a:gd name="connsiteY15" fmla="*/ 24534 h 998010"/>
                <a:gd name="connsiteX16" fmla="*/ 742809 w 996535"/>
                <a:gd name="connsiteY16" fmla="*/ 0 h 99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6535" h="998010">
                  <a:moveTo>
                    <a:pt x="742809" y="0"/>
                  </a:moveTo>
                  <a:lnTo>
                    <a:pt x="792398" y="37023"/>
                  </a:lnTo>
                  <a:cubicBezTo>
                    <a:pt x="853992" y="87769"/>
                    <a:pt x="910640" y="144305"/>
                    <a:pt x="961497" y="205800"/>
                  </a:cubicBezTo>
                  <a:lnTo>
                    <a:pt x="996535" y="252553"/>
                  </a:lnTo>
                  <a:lnTo>
                    <a:pt x="968121" y="290519"/>
                  </a:lnTo>
                  <a:cubicBezTo>
                    <a:pt x="834633" y="487870"/>
                    <a:pt x="756449" y="725668"/>
                    <a:pt x="755866" y="981612"/>
                  </a:cubicBezTo>
                  <a:cubicBezTo>
                    <a:pt x="755866" y="981612"/>
                    <a:pt x="755866" y="981612"/>
                    <a:pt x="755866" y="984721"/>
                  </a:cubicBezTo>
                  <a:lnTo>
                    <a:pt x="754451" y="998010"/>
                  </a:lnTo>
                  <a:lnTo>
                    <a:pt x="668631" y="998010"/>
                  </a:lnTo>
                  <a:cubicBezTo>
                    <a:pt x="0" y="998010"/>
                    <a:pt x="0" y="998010"/>
                    <a:pt x="0" y="998010"/>
                  </a:cubicBezTo>
                  <a:cubicBezTo>
                    <a:pt x="0" y="686696"/>
                    <a:pt x="0" y="453211"/>
                    <a:pt x="0" y="278096"/>
                  </a:cubicBezTo>
                  <a:lnTo>
                    <a:pt x="0" y="241968"/>
                  </a:lnTo>
                  <a:lnTo>
                    <a:pt x="211" y="241945"/>
                  </a:lnTo>
                  <a:cubicBezTo>
                    <a:pt x="211" y="241945"/>
                    <a:pt x="211" y="241945"/>
                    <a:pt x="3318" y="243499"/>
                  </a:cubicBezTo>
                  <a:cubicBezTo>
                    <a:pt x="14194" y="243499"/>
                    <a:pt x="25070" y="241945"/>
                    <a:pt x="37500" y="241945"/>
                  </a:cubicBezTo>
                  <a:cubicBezTo>
                    <a:pt x="282214" y="236118"/>
                    <a:pt x="513818" y="160371"/>
                    <a:pt x="710682" y="24534"/>
                  </a:cubicBezTo>
                  <a:lnTo>
                    <a:pt x="742809" y="0"/>
                  </a:lnTo>
                  <a:close/>
                </a:path>
              </a:pathLst>
            </a:custGeom>
            <a:solidFill>
              <a:srgbClr val="C00000"/>
            </a:solidFill>
            <a:ln>
              <a:noFill/>
            </a:ln>
            <a:effectLst>
              <a:innerShdw blurRad="63500" dist="25400" dir="18900000">
                <a:schemeClr val="accent3">
                  <a:lumMod val="50000"/>
                  <a:alpha val="50000"/>
                </a:schemeClr>
              </a:innerShdw>
            </a:effectLst>
          </p:spPr>
          <p:txBody>
            <a:bodyPr vert="horz" wrap="square" lIns="91440" tIns="45720" rIns="91440" bIns="45720" numCol="1" anchor="t" anchorCtr="0" compatLnSpc="1">
              <a:prstTxWarp prst="textNoShape">
                <a:avLst/>
              </a:prstTxWarp>
            </a:bodyPr>
            <a:lstStyle/>
            <a:p>
              <a:endParaRPr lang="zh-CN" altLang="en-US" sz="1200">
                <a:sym typeface="+mn-lt"/>
              </a:endParaRPr>
            </a:p>
          </p:txBody>
        </p:sp>
        <p:grpSp>
          <p:nvGrpSpPr>
            <p:cNvPr id="72" name="组合 71"/>
            <p:cNvGrpSpPr/>
            <p:nvPr/>
          </p:nvGrpSpPr>
          <p:grpSpPr>
            <a:xfrm>
              <a:off x="5130009" y="3464333"/>
              <a:ext cx="1805096" cy="2257962"/>
              <a:chOff x="5095290" y="3645833"/>
              <a:chExt cx="1983655" cy="2481316"/>
            </a:xfrm>
          </p:grpSpPr>
          <p:sp>
            <p:nvSpPr>
              <p:cNvPr id="73" name="任意多边形 72"/>
              <p:cNvSpPr>
                <a:spLocks/>
              </p:cNvSpPr>
              <p:nvPr/>
            </p:nvSpPr>
            <p:spPr bwMode="auto">
              <a:xfrm>
                <a:off x="5095290" y="4899780"/>
                <a:ext cx="1236805" cy="1227369"/>
              </a:xfrm>
              <a:custGeom>
                <a:avLst/>
                <a:gdLst>
                  <a:gd name="connsiteX0" fmla="*/ 744721 w 1236805"/>
                  <a:gd name="connsiteY0" fmla="*/ 0 h 1227369"/>
                  <a:gd name="connsiteX1" fmla="*/ 825374 w 1236805"/>
                  <a:gd name="connsiteY1" fmla="*/ 0 h 1227369"/>
                  <a:gd name="connsiteX2" fmla="*/ 1017411 w 1236805"/>
                  <a:gd name="connsiteY2" fmla="*/ 0 h 1227369"/>
                  <a:gd name="connsiteX3" fmla="*/ 1236805 w 1236805"/>
                  <a:gd name="connsiteY3" fmla="*/ 0 h 1227369"/>
                  <a:gd name="connsiteX4" fmla="*/ 1230687 w 1236805"/>
                  <a:gd name="connsiteY4" fmla="*/ 115921 h 1227369"/>
                  <a:gd name="connsiteX5" fmla="*/ 0 w 1236805"/>
                  <a:gd name="connsiteY5" fmla="*/ 1227369 h 1227369"/>
                  <a:gd name="connsiteX6" fmla="*/ 0 w 1236805"/>
                  <a:gd name="connsiteY6" fmla="*/ 726753 h 1227369"/>
                  <a:gd name="connsiteX7" fmla="*/ 523850 w 1236805"/>
                  <a:gd name="connsiteY7" fmla="*/ 510648 h 1227369"/>
                  <a:gd name="connsiteX8" fmla="*/ 730640 w 1236805"/>
                  <a:gd name="connsiteY8" fmla="*/ 132198 h 1227369"/>
                  <a:gd name="connsiteX9" fmla="*/ 744721 w 1236805"/>
                  <a:gd name="connsiteY9" fmla="*/ 0 h 122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6805" h="1227369">
                    <a:moveTo>
                      <a:pt x="744721" y="0"/>
                    </a:moveTo>
                    <a:lnTo>
                      <a:pt x="825374" y="0"/>
                    </a:lnTo>
                    <a:cubicBezTo>
                      <a:pt x="885024" y="0"/>
                      <a:pt x="948935" y="0"/>
                      <a:pt x="1017411" y="0"/>
                    </a:cubicBezTo>
                    <a:lnTo>
                      <a:pt x="1236805" y="0"/>
                    </a:lnTo>
                    <a:lnTo>
                      <a:pt x="1230687" y="115921"/>
                    </a:lnTo>
                    <a:cubicBezTo>
                      <a:pt x="1166110" y="738000"/>
                      <a:pt x="639753" y="1225911"/>
                      <a:pt x="0" y="1227369"/>
                    </a:cubicBezTo>
                    <a:lnTo>
                      <a:pt x="0" y="726753"/>
                    </a:lnTo>
                    <a:cubicBezTo>
                      <a:pt x="197415" y="726753"/>
                      <a:pt x="383949" y="649017"/>
                      <a:pt x="523850" y="510648"/>
                    </a:cubicBezTo>
                    <a:cubicBezTo>
                      <a:pt x="629941" y="405705"/>
                      <a:pt x="701057" y="274527"/>
                      <a:pt x="730640" y="132198"/>
                    </a:cubicBezTo>
                    <a:lnTo>
                      <a:pt x="744721" y="0"/>
                    </a:lnTo>
                    <a:close/>
                  </a:path>
                </a:pathLst>
              </a:custGeom>
              <a:gradFill flip="none" rotWithShape="1">
                <a:gsLst>
                  <a:gs pos="0">
                    <a:schemeClr val="accent1">
                      <a:lumMod val="5000"/>
                      <a:lumOff val="95000"/>
                    </a:schemeClr>
                  </a:gs>
                  <a:gs pos="100000">
                    <a:schemeClr val="bg1">
                      <a:lumMod val="85000"/>
                    </a:schemeClr>
                  </a:gs>
                </a:gsLst>
                <a:lin ang="2700000" scaled="1"/>
                <a:tileRect/>
              </a:gradFill>
              <a:ln w="12700">
                <a:noFill/>
              </a:ln>
              <a:effectLst>
                <a:innerShdw blurRad="63500" dist="25400" dir="2700000">
                  <a:prstClr val="black">
                    <a:alpha val="3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ym typeface="+mn-lt"/>
                </a:endParaRPr>
              </a:p>
            </p:txBody>
          </p:sp>
          <p:sp>
            <p:nvSpPr>
              <p:cNvPr id="74" name="任意多边形 73"/>
              <p:cNvSpPr>
                <a:spLocks/>
              </p:cNvSpPr>
              <p:nvPr/>
            </p:nvSpPr>
            <p:spPr bwMode="auto">
              <a:xfrm>
                <a:off x="5840189" y="3645833"/>
                <a:ext cx="1238756" cy="1253947"/>
              </a:xfrm>
              <a:custGeom>
                <a:avLst/>
                <a:gdLst>
                  <a:gd name="connsiteX0" fmla="*/ 1238756 w 1238756"/>
                  <a:gd name="connsiteY0" fmla="*/ 0 h 1253947"/>
                  <a:gd name="connsiteX1" fmla="*/ 1238756 w 1238756"/>
                  <a:gd name="connsiteY1" fmla="*/ 481960 h 1253947"/>
                  <a:gd name="connsiteX2" fmla="*/ 492621 w 1238756"/>
                  <a:gd name="connsiteY2" fmla="*/ 1231330 h 1253947"/>
                  <a:gd name="connsiteX3" fmla="*/ 492621 w 1238756"/>
                  <a:gd name="connsiteY3" fmla="*/ 1237549 h 1253947"/>
                  <a:gd name="connsiteX4" fmla="*/ 492621 w 1238756"/>
                  <a:gd name="connsiteY4" fmla="*/ 1243768 h 1253947"/>
                  <a:gd name="connsiteX5" fmla="*/ 492102 w 1238756"/>
                  <a:gd name="connsiteY5" fmla="*/ 1253617 h 1253947"/>
                  <a:gd name="connsiteX6" fmla="*/ 492084 w 1238756"/>
                  <a:gd name="connsiteY6" fmla="*/ 1253947 h 1253947"/>
                  <a:gd name="connsiteX7" fmla="*/ 272690 w 1238756"/>
                  <a:gd name="connsiteY7" fmla="*/ 1253947 h 1253947"/>
                  <a:gd name="connsiteX8" fmla="*/ 80653 w 1238756"/>
                  <a:gd name="connsiteY8" fmla="*/ 1253947 h 1253947"/>
                  <a:gd name="connsiteX9" fmla="*/ 0 w 1238756"/>
                  <a:gd name="connsiteY9" fmla="*/ 1253947 h 1253947"/>
                  <a:gd name="connsiteX10" fmla="*/ 1415 w 1238756"/>
                  <a:gd name="connsiteY10" fmla="*/ 1240658 h 1253947"/>
                  <a:gd name="connsiteX11" fmla="*/ 1415 w 1238756"/>
                  <a:gd name="connsiteY11" fmla="*/ 1237549 h 1253947"/>
                  <a:gd name="connsiteX12" fmla="*/ 213670 w 1238756"/>
                  <a:gd name="connsiteY12" fmla="*/ 546456 h 1253947"/>
                  <a:gd name="connsiteX13" fmla="*/ 242084 w 1238756"/>
                  <a:gd name="connsiteY13" fmla="*/ 508490 h 1253947"/>
                  <a:gd name="connsiteX14" fmla="*/ 284919 w 1238756"/>
                  <a:gd name="connsiteY14" fmla="*/ 451254 h 1253947"/>
                  <a:gd name="connsiteX15" fmla="*/ 1238756 w 1238756"/>
                  <a:gd name="connsiteY15" fmla="*/ 0 h 1253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756" h="1253947">
                    <a:moveTo>
                      <a:pt x="1238756" y="0"/>
                    </a:moveTo>
                    <a:cubicBezTo>
                      <a:pt x="1238756" y="481960"/>
                      <a:pt x="1238756" y="481960"/>
                      <a:pt x="1238756" y="481960"/>
                    </a:cubicBezTo>
                    <a:cubicBezTo>
                      <a:pt x="826827" y="483515"/>
                      <a:pt x="492621" y="819332"/>
                      <a:pt x="492621" y="1231330"/>
                    </a:cubicBezTo>
                    <a:cubicBezTo>
                      <a:pt x="492621" y="1234439"/>
                      <a:pt x="492621" y="1235994"/>
                      <a:pt x="492621" y="1237549"/>
                    </a:cubicBezTo>
                    <a:cubicBezTo>
                      <a:pt x="492621" y="1243768"/>
                      <a:pt x="492621" y="1243768"/>
                      <a:pt x="492621" y="1243768"/>
                    </a:cubicBezTo>
                    <a:lnTo>
                      <a:pt x="492102" y="1253617"/>
                    </a:lnTo>
                    <a:lnTo>
                      <a:pt x="492084" y="1253947"/>
                    </a:lnTo>
                    <a:lnTo>
                      <a:pt x="272690" y="1253947"/>
                    </a:lnTo>
                    <a:cubicBezTo>
                      <a:pt x="204214" y="1253947"/>
                      <a:pt x="140303" y="1253947"/>
                      <a:pt x="80653" y="1253947"/>
                    </a:cubicBezTo>
                    <a:lnTo>
                      <a:pt x="0" y="1253947"/>
                    </a:lnTo>
                    <a:lnTo>
                      <a:pt x="1415" y="1240658"/>
                    </a:lnTo>
                    <a:cubicBezTo>
                      <a:pt x="1415" y="1237549"/>
                      <a:pt x="1415" y="1237549"/>
                      <a:pt x="1415" y="1237549"/>
                    </a:cubicBezTo>
                    <a:cubicBezTo>
                      <a:pt x="1998" y="981605"/>
                      <a:pt x="80182" y="743807"/>
                      <a:pt x="213670" y="546456"/>
                    </a:cubicBezTo>
                    <a:lnTo>
                      <a:pt x="242084" y="508490"/>
                    </a:lnTo>
                    <a:lnTo>
                      <a:pt x="284919" y="451254"/>
                    </a:lnTo>
                    <a:cubicBezTo>
                      <a:pt x="511875" y="176381"/>
                      <a:pt x="854905" y="875"/>
                      <a:pt x="1238756" y="0"/>
                    </a:cubicBezTo>
                    <a:close/>
                  </a:path>
                </a:pathLst>
              </a:custGeom>
              <a:gradFill flip="none" rotWithShape="1">
                <a:gsLst>
                  <a:gs pos="0">
                    <a:schemeClr val="accent1">
                      <a:lumMod val="5000"/>
                      <a:lumOff val="95000"/>
                    </a:schemeClr>
                  </a:gs>
                  <a:gs pos="100000">
                    <a:schemeClr val="bg1">
                      <a:lumMod val="85000"/>
                    </a:schemeClr>
                  </a:gs>
                </a:gsLst>
                <a:lin ang="13200000" scaled="0"/>
                <a:tileRect/>
              </a:gradFill>
              <a:ln w="12700">
                <a:noFill/>
              </a:ln>
              <a:effectLst>
                <a:innerShdw blurRad="63500" dist="25400" dir="144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ym typeface="+mn-lt"/>
                </a:endParaRPr>
              </a:p>
            </p:txBody>
          </p:sp>
          <p:sp>
            <p:nvSpPr>
              <p:cNvPr id="75" name="椭圆 74"/>
              <p:cNvSpPr/>
              <p:nvPr/>
            </p:nvSpPr>
            <p:spPr>
              <a:xfrm rot="701282">
                <a:off x="5871533" y="4466725"/>
                <a:ext cx="474869" cy="820979"/>
              </a:xfrm>
              <a:prstGeom prst="ellipse">
                <a:avLst/>
              </a:prstGeom>
              <a:gradFill>
                <a:gsLst>
                  <a:gs pos="0">
                    <a:srgbClr val="EBE7E6"/>
                  </a:gs>
                  <a:gs pos="100000">
                    <a:srgbClr val="E7E4E4"/>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ym typeface="+mn-lt"/>
                </a:endParaRPr>
              </a:p>
            </p:txBody>
          </p:sp>
        </p:grpSp>
        <p:sp>
          <p:nvSpPr>
            <p:cNvPr id="76" name="Freeform 18"/>
            <p:cNvSpPr>
              <a:spLocks/>
            </p:cNvSpPr>
            <p:nvPr/>
          </p:nvSpPr>
          <p:spPr bwMode="auto">
            <a:xfrm>
              <a:off x="4002004" y="4587369"/>
              <a:ext cx="1134359" cy="113436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solidFill>
              <a:srgbClr val="C00000"/>
            </a:solidFill>
            <a:ln>
              <a:noFill/>
            </a:ln>
            <a:effectLst>
              <a:innerShdw blurRad="63500" dist="25400" dir="8100000">
                <a:schemeClr val="accent3">
                  <a:lumMod val="50000"/>
                  <a:alpha val="50000"/>
                </a:schemeClr>
              </a:innerShdw>
            </a:effectLst>
          </p:spPr>
          <p:txBody>
            <a:bodyPr vert="horz" wrap="square" lIns="91440" tIns="45720" rIns="91440" bIns="45720" numCol="1" anchor="t" anchorCtr="0" compatLnSpc="1">
              <a:prstTxWarp prst="textNoShape">
                <a:avLst/>
              </a:prstTxWarp>
            </a:bodyPr>
            <a:lstStyle/>
            <a:p>
              <a:endParaRPr lang="zh-CN" altLang="en-US" sz="1200">
                <a:sym typeface="+mn-lt"/>
              </a:endParaRPr>
            </a:p>
          </p:txBody>
        </p:sp>
        <p:grpSp>
          <p:nvGrpSpPr>
            <p:cNvPr id="77" name="组合 76"/>
            <p:cNvGrpSpPr/>
            <p:nvPr/>
          </p:nvGrpSpPr>
          <p:grpSpPr>
            <a:xfrm>
              <a:off x="4427209" y="3880283"/>
              <a:ext cx="1402976" cy="1402978"/>
              <a:chOff x="7221558" y="1631354"/>
              <a:chExt cx="3672000" cy="3672000"/>
            </a:xfrm>
            <a:effectLst>
              <a:outerShdw blurRad="114300" dist="63500" dir="2700000" algn="tl" rotWithShape="0">
                <a:prstClr val="black">
                  <a:alpha val="40000"/>
                </a:prstClr>
              </a:outerShdw>
            </a:effectLst>
          </p:grpSpPr>
          <p:sp>
            <p:nvSpPr>
              <p:cNvPr id="78" name="椭圆 77"/>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ym typeface="+mn-lt"/>
                </a:endParaRPr>
              </a:p>
            </p:txBody>
          </p:sp>
          <p:sp>
            <p:nvSpPr>
              <p:cNvPr id="119" name="椭圆 118"/>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ym typeface="+mn-lt"/>
                </a:endParaRPr>
              </a:p>
            </p:txBody>
          </p:sp>
        </p:grpSp>
        <p:sp>
          <p:nvSpPr>
            <p:cNvPr id="120" name="文本框 26"/>
            <p:cNvSpPr txBox="1"/>
            <p:nvPr/>
          </p:nvSpPr>
          <p:spPr>
            <a:xfrm>
              <a:off x="4941115" y="4334259"/>
              <a:ext cx="545204" cy="430887"/>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100" dirty="0">
                  <a:solidFill>
                    <a:srgbClr val="C00000"/>
                  </a:solidFill>
                  <a:effectLst>
                    <a:innerShdw blurRad="25400" dist="12700" dir="13500000">
                      <a:prstClr val="black">
                        <a:alpha val="50000"/>
                      </a:prstClr>
                    </a:innerShdw>
                  </a:effectLst>
                  <a:latin typeface="+mn-lt"/>
                  <a:sym typeface="+mn-lt"/>
                </a:rPr>
                <a:t>03</a:t>
              </a:r>
              <a:endParaRPr lang="zh-CN" altLang="en-US" sz="2100" dirty="0">
                <a:solidFill>
                  <a:srgbClr val="C00000"/>
                </a:solidFill>
                <a:effectLst>
                  <a:innerShdw blurRad="25400" dist="12700" dir="13500000">
                    <a:prstClr val="black">
                      <a:alpha val="50000"/>
                    </a:prstClr>
                  </a:innerShdw>
                </a:effectLst>
                <a:latin typeface="+mn-lt"/>
                <a:sym typeface="+mn-lt"/>
              </a:endParaRPr>
            </a:p>
          </p:txBody>
        </p:sp>
        <p:sp>
          <p:nvSpPr>
            <p:cNvPr id="121" name="矩形 120"/>
            <p:cNvSpPr/>
            <p:nvPr/>
          </p:nvSpPr>
          <p:spPr>
            <a:xfrm>
              <a:off x="4851896" y="4698965"/>
              <a:ext cx="596642" cy="307681"/>
            </a:xfrm>
            <a:prstGeom prst="rect">
              <a:avLst/>
            </a:prstGeom>
          </p:spPr>
          <p:txBody>
            <a:bodyPr wrap="none">
              <a:spAutoFit/>
            </a:bodyPr>
            <a:lstStyle/>
            <a:p>
              <a:pPr algn="ctr"/>
              <a:r>
                <a:rPr lang="en-US" altLang="zh-CN" sz="900" dirty="0">
                  <a:solidFill>
                    <a:srgbClr val="C00000"/>
                  </a:solidFill>
                  <a:ea typeface="MEllan HK Xbold" panose="00000800000000000000" pitchFamily="2" charset="-120"/>
                  <a:sym typeface="+mn-lt"/>
                </a:rPr>
                <a:t>OPTION</a:t>
              </a:r>
              <a:endParaRPr lang="zh-CN" altLang="en-US" sz="900" dirty="0">
                <a:solidFill>
                  <a:srgbClr val="C00000"/>
                </a:solidFill>
                <a:ea typeface="MEllan HK Xbold" panose="00000800000000000000" pitchFamily="2" charset="-120"/>
                <a:sym typeface="+mn-lt"/>
              </a:endParaRPr>
            </a:p>
          </p:txBody>
        </p:sp>
        <p:grpSp>
          <p:nvGrpSpPr>
            <p:cNvPr id="122" name="组合 121"/>
            <p:cNvGrpSpPr/>
            <p:nvPr/>
          </p:nvGrpSpPr>
          <p:grpSpPr>
            <a:xfrm>
              <a:off x="6233886" y="2109794"/>
              <a:ext cx="1402976" cy="1402978"/>
              <a:chOff x="7221558" y="1631354"/>
              <a:chExt cx="3672000" cy="3672000"/>
            </a:xfrm>
            <a:effectLst>
              <a:outerShdw blurRad="114300" dist="63500" dir="2700000" algn="tl" rotWithShape="0">
                <a:prstClr val="black">
                  <a:alpha val="40000"/>
                </a:prstClr>
              </a:outerShdw>
            </a:effectLst>
          </p:grpSpPr>
          <p:sp>
            <p:nvSpPr>
              <p:cNvPr id="123" name="椭圆 122"/>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ym typeface="+mn-lt"/>
                </a:endParaRPr>
              </a:p>
            </p:txBody>
          </p:sp>
          <p:sp>
            <p:nvSpPr>
              <p:cNvPr id="124" name="椭圆 123"/>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ym typeface="+mn-lt"/>
                </a:endParaRPr>
              </a:p>
            </p:txBody>
          </p:sp>
        </p:grpSp>
        <p:sp>
          <p:nvSpPr>
            <p:cNvPr id="125" name="文本框 18"/>
            <p:cNvSpPr txBox="1"/>
            <p:nvPr/>
          </p:nvSpPr>
          <p:spPr>
            <a:xfrm>
              <a:off x="6769290" y="2520991"/>
              <a:ext cx="452583" cy="430887"/>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100" dirty="0">
                  <a:solidFill>
                    <a:srgbClr val="C00000"/>
                  </a:solidFill>
                  <a:effectLst>
                    <a:innerShdw blurRad="25400" dist="12700" dir="13500000">
                      <a:prstClr val="black">
                        <a:alpha val="50000"/>
                      </a:prstClr>
                    </a:innerShdw>
                  </a:effectLst>
                  <a:latin typeface="+mn-lt"/>
                  <a:sym typeface="+mn-lt"/>
                </a:rPr>
                <a:t>01</a:t>
              </a:r>
              <a:endParaRPr lang="zh-CN" altLang="en-US" sz="2100" dirty="0">
                <a:solidFill>
                  <a:srgbClr val="C00000"/>
                </a:solidFill>
                <a:effectLst>
                  <a:innerShdw blurRad="25400" dist="12700" dir="13500000">
                    <a:prstClr val="black">
                      <a:alpha val="50000"/>
                    </a:prstClr>
                  </a:innerShdw>
                </a:effectLst>
                <a:latin typeface="+mn-lt"/>
                <a:sym typeface="+mn-lt"/>
              </a:endParaRPr>
            </a:p>
          </p:txBody>
        </p:sp>
        <p:sp>
          <p:nvSpPr>
            <p:cNvPr id="126" name="矩形 125"/>
            <p:cNvSpPr/>
            <p:nvPr/>
          </p:nvSpPr>
          <p:spPr>
            <a:xfrm>
              <a:off x="6633759" y="2885697"/>
              <a:ext cx="596642" cy="307681"/>
            </a:xfrm>
            <a:prstGeom prst="rect">
              <a:avLst/>
            </a:prstGeom>
          </p:spPr>
          <p:txBody>
            <a:bodyPr wrap="none">
              <a:spAutoFit/>
            </a:bodyPr>
            <a:lstStyle/>
            <a:p>
              <a:pPr algn="ctr"/>
              <a:r>
                <a:rPr lang="en-US" altLang="zh-CN" sz="900" dirty="0">
                  <a:solidFill>
                    <a:srgbClr val="C00000"/>
                  </a:solidFill>
                  <a:ea typeface="MEllan HK Xbold" panose="00000800000000000000" pitchFamily="2" charset="-120"/>
                  <a:sym typeface="+mn-lt"/>
                </a:rPr>
                <a:t>OPTION</a:t>
              </a:r>
              <a:endParaRPr lang="zh-CN" altLang="en-US" sz="900" dirty="0">
                <a:solidFill>
                  <a:srgbClr val="C00000"/>
                </a:solidFill>
                <a:ea typeface="MEllan HK Xbold" panose="00000800000000000000" pitchFamily="2" charset="-120"/>
                <a:sym typeface="+mn-lt"/>
              </a:endParaRPr>
            </a:p>
          </p:txBody>
        </p:sp>
        <p:sp>
          <p:nvSpPr>
            <p:cNvPr id="127" name="椭圆 126"/>
            <p:cNvSpPr/>
            <p:nvPr/>
          </p:nvSpPr>
          <p:spPr bwMode="auto">
            <a:xfrm>
              <a:off x="4258848" y="5688579"/>
              <a:ext cx="3491124" cy="109257"/>
            </a:xfrm>
            <a:prstGeom prst="ellipse">
              <a:avLst/>
            </a:prstGeom>
            <a:gradFill flip="none" rotWithShape="1">
              <a:gsLst>
                <a:gs pos="100000">
                  <a:schemeClr val="tx1">
                    <a:lumMod val="85000"/>
                    <a:lumOff val="15000"/>
                    <a:alpha val="0"/>
                  </a:schemeClr>
                </a:gs>
                <a:gs pos="0">
                  <a:schemeClr val="tx1">
                    <a:lumMod val="85000"/>
                    <a:lumOff val="1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ym typeface="+mn-lt"/>
              </a:endParaRPr>
            </a:p>
          </p:txBody>
        </p:sp>
        <p:grpSp>
          <p:nvGrpSpPr>
            <p:cNvPr id="79" name="组合 78"/>
            <p:cNvGrpSpPr/>
            <p:nvPr/>
          </p:nvGrpSpPr>
          <p:grpSpPr>
            <a:xfrm>
              <a:off x="6211725" y="3898202"/>
              <a:ext cx="1402976" cy="1402978"/>
              <a:chOff x="7221558" y="1631354"/>
              <a:chExt cx="3672000" cy="3672000"/>
            </a:xfrm>
            <a:effectLst>
              <a:outerShdw blurRad="114300" dist="63500" dir="2700000" algn="tl" rotWithShape="0">
                <a:prstClr val="black">
                  <a:alpha val="40000"/>
                </a:prstClr>
              </a:outerShdw>
            </a:effectLst>
          </p:grpSpPr>
          <p:sp>
            <p:nvSpPr>
              <p:cNvPr id="80" name="椭圆 79"/>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ym typeface="+mn-lt"/>
                </a:endParaRPr>
              </a:p>
            </p:txBody>
          </p:sp>
          <p:sp>
            <p:nvSpPr>
              <p:cNvPr id="81" name="椭圆 80"/>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ym typeface="+mn-lt"/>
                </a:endParaRPr>
              </a:p>
            </p:txBody>
          </p:sp>
        </p:grpSp>
        <p:sp>
          <p:nvSpPr>
            <p:cNvPr id="70" name="矩形 69"/>
            <p:cNvSpPr/>
            <p:nvPr/>
          </p:nvSpPr>
          <p:spPr>
            <a:xfrm>
              <a:off x="6633759" y="4698965"/>
              <a:ext cx="596642" cy="307681"/>
            </a:xfrm>
            <a:prstGeom prst="rect">
              <a:avLst/>
            </a:prstGeom>
          </p:spPr>
          <p:txBody>
            <a:bodyPr wrap="none">
              <a:spAutoFit/>
            </a:bodyPr>
            <a:lstStyle/>
            <a:p>
              <a:pPr algn="ctr"/>
              <a:r>
                <a:rPr lang="en-US" altLang="zh-CN" sz="900" dirty="0">
                  <a:solidFill>
                    <a:srgbClr val="C00000"/>
                  </a:solidFill>
                  <a:ea typeface="MEllan HK Xbold" panose="00000800000000000000" pitchFamily="2" charset="-120"/>
                  <a:sym typeface="+mn-lt"/>
                </a:rPr>
                <a:t>OPTION</a:t>
              </a:r>
              <a:endParaRPr lang="zh-CN" altLang="en-US" sz="900" dirty="0">
                <a:solidFill>
                  <a:srgbClr val="C00000"/>
                </a:solidFill>
                <a:ea typeface="MEllan HK Xbold" panose="00000800000000000000" pitchFamily="2" charset="-120"/>
                <a:sym typeface="+mn-lt"/>
              </a:endParaRPr>
            </a:p>
          </p:txBody>
        </p:sp>
        <p:sp>
          <p:nvSpPr>
            <p:cNvPr id="71" name="文本框 23"/>
            <p:cNvSpPr txBox="1"/>
            <p:nvPr/>
          </p:nvSpPr>
          <p:spPr>
            <a:xfrm>
              <a:off x="6722978" y="4334259"/>
              <a:ext cx="545204" cy="430887"/>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100" dirty="0">
                  <a:solidFill>
                    <a:srgbClr val="C00000"/>
                  </a:solidFill>
                  <a:effectLst>
                    <a:innerShdw blurRad="25400" dist="12700" dir="13500000">
                      <a:prstClr val="black">
                        <a:alpha val="50000"/>
                      </a:prstClr>
                    </a:innerShdw>
                  </a:effectLst>
                  <a:latin typeface="+mn-lt"/>
                  <a:sym typeface="+mn-lt"/>
                </a:rPr>
                <a:t>02</a:t>
              </a:r>
              <a:endParaRPr lang="zh-CN" altLang="en-US" sz="2100" dirty="0">
                <a:solidFill>
                  <a:srgbClr val="C00000"/>
                </a:solidFill>
                <a:effectLst>
                  <a:innerShdw blurRad="25400" dist="12700" dir="13500000">
                    <a:prstClr val="black">
                      <a:alpha val="50000"/>
                    </a:prstClr>
                  </a:innerShdw>
                </a:effectLst>
                <a:latin typeface="+mn-lt"/>
                <a:sym typeface="+mn-lt"/>
              </a:endParaRPr>
            </a:p>
          </p:txBody>
        </p:sp>
      </p:grpSp>
    </p:spTree>
    <p:extLst>
      <p:ext uri="{BB962C8B-B14F-4D97-AF65-F5344CB8AC3E}">
        <p14:creationId xmlns:p14="http://schemas.microsoft.com/office/powerpoint/2010/main" val="347784035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anim calcmode="lin" valueType="num">
                                      <p:cBhvr additive="base">
                                        <p:cTn id="14" dur="500" fill="hold"/>
                                        <p:tgtEl>
                                          <p:spTgt spid="48"/>
                                        </p:tgtEl>
                                        <p:attrNameLst>
                                          <p:attrName>ppt_x</p:attrName>
                                        </p:attrNameLst>
                                      </p:cBhvr>
                                      <p:tavLst>
                                        <p:tav tm="0">
                                          <p:val>
                                            <p:strVal val="0-#ppt_w/2"/>
                                          </p:val>
                                        </p:tav>
                                        <p:tav tm="100000">
                                          <p:val>
                                            <p:strVal val="#ppt_x"/>
                                          </p:val>
                                        </p:tav>
                                      </p:tavLst>
                                    </p:anim>
                                    <p:anim calcmode="lin" valueType="num">
                                      <p:cBhvr additive="base">
                                        <p:cTn id="15" dur="500" fill="hold"/>
                                        <p:tgtEl>
                                          <p:spTgt spid="48"/>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additive="base">
                                        <p:cTn id="18" dur="500" fill="hold"/>
                                        <p:tgtEl>
                                          <p:spTgt spid="49"/>
                                        </p:tgtEl>
                                        <p:attrNameLst>
                                          <p:attrName>ppt_x</p:attrName>
                                        </p:attrNameLst>
                                      </p:cBhvr>
                                      <p:tavLst>
                                        <p:tav tm="0">
                                          <p:val>
                                            <p:strVal val="0-#ppt_w/2"/>
                                          </p:val>
                                        </p:tav>
                                        <p:tav tm="100000">
                                          <p:val>
                                            <p:strVal val="#ppt_x"/>
                                          </p:val>
                                        </p:tav>
                                      </p:tavLst>
                                    </p:anim>
                                    <p:anim calcmode="lin" valueType="num">
                                      <p:cBhvr additive="base">
                                        <p:cTn id="19" dur="500" fill="hold"/>
                                        <p:tgtEl>
                                          <p:spTgt spid="49"/>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 calcmode="lin" valueType="num">
                                      <p:cBhvr additive="base">
                                        <p:cTn id="22" dur="500" fill="hold"/>
                                        <p:tgtEl>
                                          <p:spTgt spid="52"/>
                                        </p:tgtEl>
                                        <p:attrNameLst>
                                          <p:attrName>ppt_x</p:attrName>
                                        </p:attrNameLst>
                                      </p:cBhvr>
                                      <p:tavLst>
                                        <p:tav tm="0">
                                          <p:val>
                                            <p:strVal val="0-#ppt_w/2"/>
                                          </p:val>
                                        </p:tav>
                                        <p:tav tm="100000">
                                          <p:val>
                                            <p:strVal val="#ppt_x"/>
                                          </p:val>
                                        </p:tav>
                                      </p:tavLst>
                                    </p:anim>
                                    <p:anim calcmode="lin" valueType="num">
                                      <p:cBhvr additive="base">
                                        <p:cTn id="23" dur="500" fill="hold"/>
                                        <p:tgtEl>
                                          <p:spTgt spid="52"/>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 calcmode="lin" valueType="num">
                                      <p:cBhvr additive="base">
                                        <p:cTn id="26" dur="500" fill="hold"/>
                                        <p:tgtEl>
                                          <p:spTgt spid="53"/>
                                        </p:tgtEl>
                                        <p:attrNameLst>
                                          <p:attrName>ppt_x</p:attrName>
                                        </p:attrNameLst>
                                      </p:cBhvr>
                                      <p:tavLst>
                                        <p:tav tm="0">
                                          <p:val>
                                            <p:strVal val="0-#ppt_w/2"/>
                                          </p:val>
                                        </p:tav>
                                        <p:tav tm="100000">
                                          <p:val>
                                            <p:strVal val="#ppt_x"/>
                                          </p:val>
                                        </p:tav>
                                      </p:tavLst>
                                    </p:anim>
                                    <p:anim calcmode="lin" valueType="num">
                                      <p:cBhvr additive="base">
                                        <p:cTn id="27"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additive="base">
                                        <p:cTn id="32" dur="500" fill="hold"/>
                                        <p:tgtEl>
                                          <p:spTgt spid="46"/>
                                        </p:tgtEl>
                                        <p:attrNameLst>
                                          <p:attrName>ppt_x</p:attrName>
                                        </p:attrNameLst>
                                      </p:cBhvr>
                                      <p:tavLst>
                                        <p:tav tm="0">
                                          <p:val>
                                            <p:strVal val="1+#ppt_w/2"/>
                                          </p:val>
                                        </p:tav>
                                        <p:tav tm="100000">
                                          <p:val>
                                            <p:strVal val="#ppt_x"/>
                                          </p:val>
                                        </p:tav>
                                      </p:tavLst>
                                    </p:anim>
                                    <p:anim calcmode="lin" valueType="num">
                                      <p:cBhvr additive="base">
                                        <p:cTn id="33" dur="500" fill="hold"/>
                                        <p:tgtEl>
                                          <p:spTgt spid="46"/>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 calcmode="lin" valueType="num">
                                      <p:cBhvr additive="base">
                                        <p:cTn id="36" dur="500" fill="hold"/>
                                        <p:tgtEl>
                                          <p:spTgt spid="47"/>
                                        </p:tgtEl>
                                        <p:attrNameLst>
                                          <p:attrName>ppt_x</p:attrName>
                                        </p:attrNameLst>
                                      </p:cBhvr>
                                      <p:tavLst>
                                        <p:tav tm="0">
                                          <p:val>
                                            <p:strVal val="1+#ppt_w/2"/>
                                          </p:val>
                                        </p:tav>
                                        <p:tav tm="100000">
                                          <p:val>
                                            <p:strVal val="#ppt_x"/>
                                          </p:val>
                                        </p:tav>
                                      </p:tavLst>
                                    </p:anim>
                                    <p:anim calcmode="lin" valueType="num">
                                      <p:cBhvr additive="base">
                                        <p:cTn id="37" dur="500" fill="hold"/>
                                        <p:tgtEl>
                                          <p:spTgt spid="47"/>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additive="base">
                                        <p:cTn id="40" dur="500" fill="hold"/>
                                        <p:tgtEl>
                                          <p:spTgt spid="50"/>
                                        </p:tgtEl>
                                        <p:attrNameLst>
                                          <p:attrName>ppt_x</p:attrName>
                                        </p:attrNameLst>
                                      </p:cBhvr>
                                      <p:tavLst>
                                        <p:tav tm="0">
                                          <p:val>
                                            <p:strVal val="1+#ppt_w/2"/>
                                          </p:val>
                                        </p:tav>
                                        <p:tav tm="100000">
                                          <p:val>
                                            <p:strVal val="#ppt_x"/>
                                          </p:val>
                                        </p:tav>
                                      </p:tavLst>
                                    </p:anim>
                                    <p:anim calcmode="lin" valueType="num">
                                      <p:cBhvr additive="base">
                                        <p:cTn id="41" dur="500" fill="hold"/>
                                        <p:tgtEl>
                                          <p:spTgt spid="50"/>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 calcmode="lin" valueType="num">
                                      <p:cBhvr additive="base">
                                        <p:cTn id="44" dur="500" fill="hold"/>
                                        <p:tgtEl>
                                          <p:spTgt spid="51"/>
                                        </p:tgtEl>
                                        <p:attrNameLst>
                                          <p:attrName>ppt_x</p:attrName>
                                        </p:attrNameLst>
                                      </p:cBhvr>
                                      <p:tavLst>
                                        <p:tav tm="0">
                                          <p:val>
                                            <p:strVal val="1+#ppt_w/2"/>
                                          </p:val>
                                        </p:tav>
                                        <p:tav tm="100000">
                                          <p:val>
                                            <p:strVal val="#ppt_x"/>
                                          </p:val>
                                        </p:tav>
                                      </p:tavLst>
                                    </p:anim>
                                    <p:anim calcmode="lin" valueType="num">
                                      <p:cBhvr additive="base">
                                        <p:cTn id="45"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P spid="50" grpId="0"/>
      <p:bldP spid="51" grpId="0"/>
      <p:bldP spid="52" grpId="0"/>
      <p:bldP spid="5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241126" y="2153629"/>
            <a:ext cx="2148365" cy="1077228"/>
          </a:xfrm>
          <a:prstGeom prst="rect">
            <a:avLst/>
          </a:prstGeom>
          <a:noFill/>
        </p:spPr>
        <p:txBody>
          <a:bodyPr wrap="none" lIns="91450" tIns="45725" rIns="91450" bIns="45725" rtlCol="0">
            <a:spAutoFit/>
          </a:bodyPr>
          <a:lstStyle/>
          <a:p>
            <a:pPr marL="0" lvl="1"/>
            <a:r>
              <a:rPr lang="zh-CN" altLang="en-US" b="1" dirty="0">
                <a:solidFill>
                  <a:schemeClr val="bg1">
                    <a:lumMod val="50000"/>
                  </a:schemeClr>
                </a:solidFill>
                <a:latin typeface="微软雅黑" pitchFamily="34" charset="-122"/>
                <a:ea typeface="微软雅黑" pitchFamily="34" charset="-122"/>
              </a:rPr>
              <a:t> </a:t>
            </a:r>
            <a:r>
              <a:rPr lang="zh-CN" altLang="en-US" sz="2800" b="1" dirty="0">
                <a:solidFill>
                  <a:schemeClr val="bg1">
                    <a:lumMod val="50000"/>
                  </a:schemeClr>
                </a:solidFill>
                <a:latin typeface="微软雅黑" pitchFamily="34" charset="-122"/>
                <a:ea typeface="微软雅黑" pitchFamily="34" charset="-122"/>
              </a:rPr>
              <a:t>第五部分</a:t>
            </a:r>
            <a:endParaRPr lang="en-US" altLang="zh-CN" sz="2800" b="1" dirty="0">
              <a:solidFill>
                <a:schemeClr val="bg1">
                  <a:lumMod val="50000"/>
                </a:schemeClr>
              </a:solidFill>
              <a:latin typeface="微软雅黑" pitchFamily="34" charset="-122"/>
              <a:ea typeface="微软雅黑" pitchFamily="34" charset="-122"/>
            </a:endParaRPr>
          </a:p>
          <a:p>
            <a:pPr marL="0" lvl="1" algn="ctr"/>
            <a:r>
              <a:rPr lang="zh-CN" altLang="en-US" sz="3600" b="1" dirty="0">
                <a:solidFill>
                  <a:schemeClr val="bg1">
                    <a:lumMod val="50000"/>
                  </a:schemeClr>
                </a:solidFill>
                <a:latin typeface="微软雅黑" pitchFamily="34" charset="-122"/>
                <a:ea typeface="微软雅黑" pitchFamily="34" charset="-122"/>
              </a:rPr>
              <a:t>明年计划</a:t>
            </a:r>
            <a:endParaRPr lang="en-US" altLang="zh-CN" sz="3600" b="1" dirty="0">
              <a:solidFill>
                <a:schemeClr val="bg1">
                  <a:lumMod val="50000"/>
                </a:schemeClr>
              </a:solidFill>
              <a:latin typeface="微软雅黑" pitchFamily="34" charset="-122"/>
              <a:ea typeface="微软雅黑" pitchFamily="34" charset="-122"/>
            </a:endParaRPr>
          </a:p>
        </p:txBody>
      </p:sp>
      <p:cxnSp>
        <p:nvCxnSpPr>
          <p:cNvPr id="22" name="直接连接符 21"/>
          <p:cNvCxnSpPr/>
          <p:nvPr/>
        </p:nvCxnSpPr>
        <p:spPr>
          <a:xfrm flipV="1">
            <a:off x="4025089" y="1718444"/>
            <a:ext cx="0" cy="1925464"/>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707033" y="3273263"/>
            <a:ext cx="902885" cy="246221"/>
          </a:xfrm>
          <a:prstGeom prst="rect">
            <a:avLst/>
          </a:prstGeom>
          <a:noFill/>
        </p:spPr>
        <p:txBody>
          <a:bodyPr wrap="square" lIns="0" tIns="0" rIns="0" bIns="0" rtlCol="0">
            <a:spAutoFit/>
          </a:bodyPr>
          <a:lstStyle/>
          <a:p>
            <a:r>
              <a:rPr lang="en-US" altLang="zh-CN" sz="1600" dirty="0">
                <a:solidFill>
                  <a:schemeClr val="bg1">
                    <a:lumMod val="50000"/>
                  </a:schemeClr>
                </a:solidFill>
                <a:latin typeface="微软雅黑" pitchFamily="34" charset="-122"/>
                <a:ea typeface="微软雅黑" pitchFamily="34" charset="-122"/>
              </a:rPr>
              <a:t>PART 05</a:t>
            </a:r>
            <a:endParaRPr lang="zh-CN" altLang="en-US" sz="1600" dirty="0">
              <a:solidFill>
                <a:schemeClr val="bg1">
                  <a:lumMod val="50000"/>
                </a:schemeClr>
              </a:solidFill>
              <a:latin typeface="微软雅黑" pitchFamily="34" charset="-122"/>
              <a:ea typeface="微软雅黑" pitchFamily="34" charset="-122"/>
            </a:endParaRPr>
          </a:p>
        </p:txBody>
      </p:sp>
      <p:grpSp>
        <p:nvGrpSpPr>
          <p:cNvPr id="24" name="组合 23"/>
          <p:cNvGrpSpPr/>
          <p:nvPr/>
        </p:nvGrpSpPr>
        <p:grpSpPr>
          <a:xfrm>
            <a:off x="2512857" y="1904373"/>
            <a:ext cx="1197227" cy="1197822"/>
            <a:chOff x="1068965" y="491752"/>
            <a:chExt cx="1197175" cy="1197175"/>
          </a:xfrm>
        </p:grpSpPr>
        <p:grpSp>
          <p:nvGrpSpPr>
            <p:cNvPr id="25" name="组合 24"/>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椭圆 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KSO_Shape"/>
            <p:cNvSpPr>
              <a:spLocks/>
            </p:cNvSpPr>
            <p:nvPr/>
          </p:nvSpPr>
          <p:spPr bwMode="auto">
            <a:xfrm>
              <a:off x="1288029" y="829734"/>
              <a:ext cx="759046" cy="52120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C00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lt"/>
                <a:ea typeface="+mn-ea"/>
              </a:endParaRPr>
            </a:p>
          </p:txBody>
        </p:sp>
      </p:grpSp>
    </p:spTree>
    <p:extLst>
      <p:ext uri="{BB962C8B-B14F-4D97-AF65-F5344CB8AC3E}">
        <p14:creationId xmlns:p14="http://schemas.microsoft.com/office/powerpoint/2010/main" val="20736875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5000" fill="hold" nodeType="withEffect" p14:presetBounceEnd="55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55000">
                                          <p:cBhvr additive="base">
                                            <p:cTn id="7" dur="1500" fill="hold"/>
                                            <p:tgtEl>
                                              <p:spTgt spid="24"/>
                                            </p:tgtEl>
                                            <p:attrNameLst>
                                              <p:attrName>ppt_x</p:attrName>
                                            </p:attrNameLst>
                                          </p:cBhvr>
                                          <p:tavLst>
                                            <p:tav tm="0">
                                              <p:val>
                                                <p:strVal val="0-#ppt_w/2"/>
                                              </p:val>
                                            </p:tav>
                                            <p:tav tm="100000">
                                              <p:val>
                                                <p:strVal val="#ppt_x"/>
                                              </p:val>
                                            </p:tav>
                                          </p:tavLst>
                                        </p:anim>
                                        <p:anim calcmode="lin" valueType="num" p14:bounceEnd="55000">
                                          <p:cBhvr additive="base">
                                            <p:cTn id="8" dur="1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4"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par>
                              <p:cTn id="13" fill="hold">
                                <p:stCondLst>
                                  <p:cond delay="2000"/>
                                </p:stCondLst>
                                <p:childTnLst>
                                  <p:par>
                                    <p:cTn id="14" presetID="1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p:tgtEl>
                                              <p:spTgt spid="17"/>
                                            </p:tgtEl>
                                            <p:attrNameLst>
                                              <p:attrName>ppt_x</p:attrName>
                                            </p:attrNameLst>
                                          </p:cBhvr>
                                          <p:tavLst>
                                            <p:tav tm="0">
                                              <p:val>
                                                <p:strVal val="#ppt_x-#ppt_w*1.125000"/>
                                              </p:val>
                                            </p:tav>
                                            <p:tav tm="100000">
                                              <p:val>
                                                <p:strVal val="#ppt_x"/>
                                              </p:val>
                                            </p:tav>
                                          </p:tavLst>
                                        </p:anim>
                                        <p:animEffect transition="in" filter="wipe(right)">
                                          <p:cBhvr>
                                            <p:cTn id="17" dur="500"/>
                                            <p:tgtEl>
                                              <p:spTgt spid="17"/>
                                            </p:tgtEl>
                                          </p:cBhvr>
                                        </p:animEffect>
                                      </p:childTnLst>
                                    </p:cTn>
                                  </p:par>
                                </p:childTnLst>
                              </p:cTn>
                            </p:par>
                            <p:par>
                              <p:cTn id="18" fill="hold">
                                <p:stCondLst>
                                  <p:cond delay="2500"/>
                                </p:stCondLst>
                                <p:childTnLst>
                                  <p:par>
                                    <p:cTn id="19" presetID="47"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500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500" fill="hold"/>
                                            <p:tgtEl>
                                              <p:spTgt spid="24"/>
                                            </p:tgtEl>
                                            <p:attrNameLst>
                                              <p:attrName>ppt_x</p:attrName>
                                            </p:attrNameLst>
                                          </p:cBhvr>
                                          <p:tavLst>
                                            <p:tav tm="0">
                                              <p:val>
                                                <p:strVal val="0-#ppt_w/2"/>
                                              </p:val>
                                            </p:tav>
                                            <p:tav tm="100000">
                                              <p:val>
                                                <p:strVal val="#ppt_x"/>
                                              </p:val>
                                            </p:tav>
                                          </p:tavLst>
                                        </p:anim>
                                        <p:anim calcmode="lin" valueType="num">
                                          <p:cBhvr additive="base">
                                            <p:cTn id="8" dur="1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4"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par>
                              <p:cTn id="13" fill="hold">
                                <p:stCondLst>
                                  <p:cond delay="2000"/>
                                </p:stCondLst>
                                <p:childTnLst>
                                  <p:par>
                                    <p:cTn id="14" presetID="1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p:tgtEl>
                                              <p:spTgt spid="17"/>
                                            </p:tgtEl>
                                            <p:attrNameLst>
                                              <p:attrName>ppt_x</p:attrName>
                                            </p:attrNameLst>
                                          </p:cBhvr>
                                          <p:tavLst>
                                            <p:tav tm="0">
                                              <p:val>
                                                <p:strVal val="#ppt_x-#ppt_w*1.125000"/>
                                              </p:val>
                                            </p:tav>
                                            <p:tav tm="100000">
                                              <p:val>
                                                <p:strVal val="#ppt_x"/>
                                              </p:val>
                                            </p:tav>
                                          </p:tavLst>
                                        </p:anim>
                                        <p:animEffect transition="in" filter="wipe(right)">
                                          <p:cBhvr>
                                            <p:cTn id="17" dur="500"/>
                                            <p:tgtEl>
                                              <p:spTgt spid="17"/>
                                            </p:tgtEl>
                                          </p:cBhvr>
                                        </p:animEffect>
                                      </p:childTnLst>
                                    </p:cTn>
                                  </p:par>
                                </p:childTnLst>
                              </p:cTn>
                            </p:par>
                            <p:par>
                              <p:cTn id="18" fill="hold">
                                <p:stCondLst>
                                  <p:cond delay="2500"/>
                                </p:stCondLst>
                                <p:childTnLst>
                                  <p:par>
                                    <p:cTn id="19" presetID="47"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MH_Other_1"/>
          <p:cNvCxnSpPr/>
          <p:nvPr>
            <p:custDataLst>
              <p:tags r:id="rId1"/>
            </p:custDataLst>
          </p:nvPr>
        </p:nvCxnSpPr>
        <p:spPr>
          <a:xfrm>
            <a:off x="943310" y="2735738"/>
            <a:ext cx="7379413" cy="20013"/>
          </a:xfrm>
          <a:prstGeom prst="line">
            <a:avLst/>
          </a:prstGeom>
          <a:ln w="38100">
            <a:solidFill>
              <a:schemeClr val="bg1">
                <a:lumMod val="50000"/>
                <a:alpha val="66000"/>
              </a:schemeClr>
            </a:solidFill>
          </a:ln>
          <a:effectLst>
            <a:outerShdw blurRad="63500" sx="102000" sy="102000" algn="ctr" rotWithShape="0">
              <a:schemeClr val="bg1">
                <a:lumMod val="75000"/>
                <a:alpha val="43000"/>
              </a:schemeClr>
            </a:outerShdw>
          </a:effectLst>
        </p:spPr>
        <p:style>
          <a:lnRef idx="1">
            <a:schemeClr val="accent1"/>
          </a:lnRef>
          <a:fillRef idx="0">
            <a:schemeClr val="accent1"/>
          </a:fillRef>
          <a:effectRef idx="0">
            <a:schemeClr val="accent1"/>
          </a:effectRef>
          <a:fontRef idx="minor">
            <a:schemeClr val="tx1"/>
          </a:fontRef>
        </p:style>
      </p:cxnSp>
      <p:sp>
        <p:nvSpPr>
          <p:cNvPr id="25" name="MH_SubTitle_1"/>
          <p:cNvSpPr txBox="1">
            <a:spLocks noChangeArrowheads="1"/>
          </p:cNvSpPr>
          <p:nvPr>
            <p:custDataLst>
              <p:tags r:id="rId2"/>
            </p:custDataLst>
          </p:nvPr>
        </p:nvSpPr>
        <p:spPr bwMode="auto">
          <a:xfrm>
            <a:off x="1832802" y="2881185"/>
            <a:ext cx="1506934" cy="374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dirty="0" smtClean="0">
                <a:solidFill>
                  <a:srgbClr val="C00000"/>
                </a:solidFill>
                <a:latin typeface="+mn-ea"/>
                <a:ea typeface="+mn-ea"/>
              </a:rPr>
              <a:t>思路一</a:t>
            </a:r>
          </a:p>
        </p:txBody>
      </p:sp>
      <p:sp>
        <p:nvSpPr>
          <p:cNvPr id="26" name="MH_Text_1"/>
          <p:cNvSpPr txBox="1">
            <a:spLocks noChangeArrowheads="1"/>
          </p:cNvSpPr>
          <p:nvPr>
            <p:custDataLst>
              <p:tags r:id="rId3"/>
            </p:custDataLst>
          </p:nvPr>
        </p:nvSpPr>
        <p:spPr bwMode="auto">
          <a:xfrm>
            <a:off x="1416296" y="1138590"/>
            <a:ext cx="1680010" cy="63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defRPr/>
            </a:pPr>
            <a:r>
              <a:rPr lang="zh-CN" altLang="en-US" sz="900" dirty="0">
                <a:solidFill>
                  <a:schemeClr val="bg1">
                    <a:lumMod val="50000"/>
                  </a:schemeClr>
                </a:solidFill>
                <a:latin typeface="+mn-lt"/>
                <a:ea typeface="+mn-ea"/>
              </a:rPr>
              <a:t>此处添加详细文本描述，建议与标题相关并符合整体语言风格，语言描述尽量简洁生动。</a:t>
            </a:r>
          </a:p>
        </p:txBody>
      </p:sp>
      <p:sp>
        <p:nvSpPr>
          <p:cNvPr id="28" name="MH_SubTitle_2"/>
          <p:cNvSpPr txBox="1">
            <a:spLocks noChangeArrowheads="1"/>
          </p:cNvSpPr>
          <p:nvPr>
            <p:custDataLst>
              <p:tags r:id="rId4"/>
            </p:custDataLst>
          </p:nvPr>
        </p:nvSpPr>
        <p:spPr bwMode="auto">
          <a:xfrm>
            <a:off x="3078071" y="2255511"/>
            <a:ext cx="1506934" cy="37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dirty="0" smtClean="0">
                <a:solidFill>
                  <a:srgbClr val="C00000"/>
                </a:solidFill>
                <a:latin typeface="+mn-ea"/>
                <a:ea typeface="+mn-ea"/>
              </a:rPr>
              <a:t>思路二</a:t>
            </a:r>
            <a:endParaRPr lang="zh-CN" altLang="en-US" dirty="0">
              <a:solidFill>
                <a:srgbClr val="C00000"/>
              </a:solidFill>
              <a:latin typeface="+mn-ea"/>
              <a:ea typeface="+mn-ea"/>
            </a:endParaRPr>
          </a:p>
        </p:txBody>
      </p:sp>
      <p:sp>
        <p:nvSpPr>
          <p:cNvPr id="30" name="MH_SubTitle_3"/>
          <p:cNvSpPr txBox="1">
            <a:spLocks noChangeArrowheads="1"/>
          </p:cNvSpPr>
          <p:nvPr>
            <p:custDataLst>
              <p:tags r:id="rId5"/>
            </p:custDataLst>
          </p:nvPr>
        </p:nvSpPr>
        <p:spPr bwMode="auto">
          <a:xfrm>
            <a:off x="4345195" y="2881185"/>
            <a:ext cx="1506934" cy="374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dirty="0" smtClean="0">
                <a:solidFill>
                  <a:srgbClr val="C00000"/>
                </a:solidFill>
                <a:latin typeface="+mn-ea"/>
                <a:ea typeface="+mn-ea"/>
              </a:rPr>
              <a:t>思路三</a:t>
            </a:r>
            <a:endParaRPr lang="zh-CN" altLang="en-US" dirty="0">
              <a:solidFill>
                <a:srgbClr val="C00000"/>
              </a:solidFill>
              <a:latin typeface="+mn-ea"/>
              <a:ea typeface="+mn-ea"/>
            </a:endParaRPr>
          </a:p>
        </p:txBody>
      </p:sp>
      <p:sp>
        <p:nvSpPr>
          <p:cNvPr id="32" name="MH_SubTitle_4"/>
          <p:cNvSpPr txBox="1">
            <a:spLocks noChangeArrowheads="1"/>
          </p:cNvSpPr>
          <p:nvPr>
            <p:custDataLst>
              <p:tags r:id="rId6"/>
            </p:custDataLst>
          </p:nvPr>
        </p:nvSpPr>
        <p:spPr bwMode="auto">
          <a:xfrm>
            <a:off x="5598883" y="2255511"/>
            <a:ext cx="1506934" cy="37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dirty="0" smtClean="0">
                <a:solidFill>
                  <a:srgbClr val="C00000"/>
                </a:solidFill>
                <a:latin typeface="+mn-ea"/>
                <a:ea typeface="+mn-ea"/>
              </a:rPr>
              <a:t>思路四</a:t>
            </a:r>
            <a:endParaRPr lang="zh-CN" altLang="en-US" dirty="0">
              <a:solidFill>
                <a:srgbClr val="C00000"/>
              </a:solidFill>
              <a:latin typeface="+mn-ea"/>
              <a:ea typeface="+mn-ea"/>
            </a:endParaRPr>
          </a:p>
        </p:txBody>
      </p:sp>
      <p:sp>
        <p:nvSpPr>
          <p:cNvPr id="33" name="MH_Text_1"/>
          <p:cNvSpPr txBox="1">
            <a:spLocks noChangeArrowheads="1"/>
          </p:cNvSpPr>
          <p:nvPr>
            <p:custDataLst>
              <p:tags r:id="rId7"/>
            </p:custDataLst>
          </p:nvPr>
        </p:nvSpPr>
        <p:spPr bwMode="auto">
          <a:xfrm>
            <a:off x="3913226" y="1138590"/>
            <a:ext cx="1680010" cy="63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defRPr/>
            </a:pPr>
            <a:r>
              <a:rPr lang="zh-CN" altLang="en-US" sz="900" dirty="0">
                <a:solidFill>
                  <a:schemeClr val="bg1">
                    <a:lumMod val="50000"/>
                  </a:schemeClr>
                </a:solidFill>
                <a:latin typeface="+mn-lt"/>
                <a:ea typeface="+mn-ea"/>
              </a:rPr>
              <a:t>此处添加详细文本描述，建议与标题相关并符合整体语言风格，语言描述尽量简洁生动。</a:t>
            </a:r>
          </a:p>
        </p:txBody>
      </p:sp>
      <p:sp>
        <p:nvSpPr>
          <p:cNvPr id="34" name="MH_Text_1"/>
          <p:cNvSpPr txBox="1">
            <a:spLocks noChangeArrowheads="1"/>
          </p:cNvSpPr>
          <p:nvPr>
            <p:custDataLst>
              <p:tags r:id="rId8"/>
            </p:custDataLst>
          </p:nvPr>
        </p:nvSpPr>
        <p:spPr bwMode="auto">
          <a:xfrm>
            <a:off x="3339736" y="3765919"/>
            <a:ext cx="1680010" cy="63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defRPr/>
            </a:pPr>
            <a:r>
              <a:rPr lang="zh-CN" altLang="en-US" sz="900" dirty="0">
                <a:solidFill>
                  <a:schemeClr val="bg1">
                    <a:lumMod val="50000"/>
                  </a:schemeClr>
                </a:solidFill>
                <a:latin typeface="+mn-lt"/>
                <a:ea typeface="+mn-ea"/>
              </a:rPr>
              <a:t>此处添加详细文本描述，建议与标题相关并符合整体语言风格，语言描述尽量简洁生动。</a:t>
            </a:r>
          </a:p>
        </p:txBody>
      </p:sp>
      <p:sp>
        <p:nvSpPr>
          <p:cNvPr id="35" name="MH_Text_1"/>
          <p:cNvSpPr txBox="1">
            <a:spLocks noChangeArrowheads="1"/>
          </p:cNvSpPr>
          <p:nvPr>
            <p:custDataLst>
              <p:tags r:id="rId9"/>
            </p:custDataLst>
          </p:nvPr>
        </p:nvSpPr>
        <p:spPr bwMode="auto">
          <a:xfrm>
            <a:off x="5862869" y="3765919"/>
            <a:ext cx="1680010" cy="63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defRPr/>
            </a:pPr>
            <a:r>
              <a:rPr lang="zh-CN" altLang="en-US" sz="900" dirty="0">
                <a:solidFill>
                  <a:schemeClr val="bg1">
                    <a:lumMod val="50000"/>
                  </a:schemeClr>
                </a:solidFill>
                <a:latin typeface="+mn-lt"/>
                <a:ea typeface="+mn-ea"/>
              </a:rPr>
              <a:t>此处添加详细文本描述，建议与标题相关并符合整体语言风格，语言描述尽量简洁生动。</a:t>
            </a:r>
          </a:p>
        </p:txBody>
      </p:sp>
      <p:grpSp>
        <p:nvGrpSpPr>
          <p:cNvPr id="3" name="组合 2"/>
          <p:cNvGrpSpPr/>
          <p:nvPr/>
        </p:nvGrpSpPr>
        <p:grpSpPr>
          <a:xfrm>
            <a:off x="2028706" y="1866693"/>
            <a:ext cx="635293" cy="944277"/>
            <a:chOff x="2704471" y="2488155"/>
            <a:chExt cx="846910" cy="1258648"/>
          </a:xfrm>
        </p:grpSpPr>
        <p:sp>
          <p:nvSpPr>
            <p:cNvPr id="5" name="MH_Other_2"/>
            <p:cNvSpPr/>
            <p:nvPr>
              <p:custDataLst>
                <p:tags r:id="rId22"/>
              </p:custDataLst>
            </p:nvPr>
          </p:nvSpPr>
          <p:spPr>
            <a:xfrm>
              <a:off x="3364196" y="3551261"/>
              <a:ext cx="187185" cy="195542"/>
            </a:xfrm>
            <a:prstGeom prst="ellipse">
              <a:avLst/>
            </a:prstGeom>
            <a:solidFill>
              <a:srgbClr val="FFFFFF"/>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50000"/>
                  </a:schemeClr>
                </a:solidFill>
              </a:endParaRPr>
            </a:p>
          </p:txBody>
        </p:sp>
        <p:cxnSp>
          <p:nvCxnSpPr>
            <p:cNvPr id="6" name="MH_Other_3"/>
            <p:cNvCxnSpPr>
              <a:stCxn id="8" idx="4"/>
              <a:endCxn id="5" idx="0"/>
            </p:cNvCxnSpPr>
            <p:nvPr>
              <p:custDataLst>
                <p:tags r:id="rId23"/>
              </p:custDataLst>
            </p:nvPr>
          </p:nvCxnSpPr>
          <p:spPr>
            <a:xfrm rot="16200000" flipH="1">
              <a:off x="3016567" y="3110039"/>
              <a:ext cx="457935" cy="424509"/>
            </a:xfrm>
            <a:prstGeom prst="curvedConnector3">
              <a:avLst>
                <a:gd name="adj1"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MH_Other_4"/>
            <p:cNvSpPr/>
            <p:nvPr>
              <p:custDataLst>
                <p:tags r:id="rId24"/>
              </p:custDataLst>
            </p:nvPr>
          </p:nvSpPr>
          <p:spPr>
            <a:xfrm>
              <a:off x="2704471" y="2488155"/>
              <a:ext cx="658359" cy="667672"/>
            </a:xfrm>
            <a:prstGeom prst="ellipse">
              <a:avLst/>
            </a:prstGeom>
            <a:gradFill flip="none" rotWithShape="1">
              <a:gsLst>
                <a:gs pos="30000">
                  <a:srgbClr val="E8E8E8"/>
                </a:gs>
                <a:gs pos="0">
                  <a:srgbClr val="E4E4E4"/>
                </a:gs>
                <a:gs pos="61000">
                  <a:srgbClr val="F2F2F2"/>
                </a:gs>
                <a:gs pos="100000">
                  <a:schemeClr val="bg1">
                    <a:tint val="23500"/>
                    <a:satMod val="160000"/>
                    <a:lumMod val="96000"/>
                  </a:schemeClr>
                </a:gs>
              </a:gsLst>
              <a:lin ang="7800000" scaled="0"/>
              <a:tileRect/>
            </a:gradFill>
            <a:ln w="12700" cap="flat" cmpd="sng">
              <a:gradFill flip="none" rotWithShape="1">
                <a:gsLst>
                  <a:gs pos="100000">
                    <a:schemeClr val="tx1">
                      <a:lumMod val="40000"/>
                      <a:lumOff val="60000"/>
                    </a:schemeClr>
                  </a:gs>
                  <a:gs pos="0">
                    <a:schemeClr val="bg1">
                      <a:lumMod val="0"/>
                      <a:lumOff val="100000"/>
                    </a:schemeClr>
                  </a:gs>
                  <a:gs pos="54000">
                    <a:schemeClr val="tx1">
                      <a:lumMod val="20000"/>
                      <a:lumOff val="80000"/>
                    </a:schemeClr>
                  </a:gs>
                </a:gsLst>
                <a:lin ang="7800000" scaled="0"/>
                <a:tileRect/>
              </a:gradFill>
              <a:prstDash val="solid"/>
              <a:round/>
            </a:ln>
            <a:effectLst>
              <a:outerShdw blurRad="50800" dist="38100" dir="5400000" algn="t" rotWithShape="0">
                <a:prstClr val="black">
                  <a:alpha val="40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a:defRPr/>
              </a:pPr>
              <a:endParaRPr lang="zh-CN" altLang="en-US" dirty="0">
                <a:solidFill>
                  <a:schemeClr val="bg1">
                    <a:lumMod val="50000"/>
                  </a:schemeClr>
                </a:solidFill>
              </a:endParaRPr>
            </a:p>
          </p:txBody>
        </p:sp>
        <p:sp>
          <p:nvSpPr>
            <p:cNvPr id="8" name="MH_Other_5"/>
            <p:cNvSpPr/>
            <p:nvPr>
              <p:custDataLst>
                <p:tags r:id="rId25"/>
              </p:custDataLst>
            </p:nvPr>
          </p:nvSpPr>
          <p:spPr>
            <a:xfrm>
              <a:off x="2771503" y="2559659"/>
              <a:ext cx="524296" cy="533408"/>
            </a:xfrm>
            <a:prstGeom prst="ellipse">
              <a:avLst/>
            </a:prstGeom>
            <a:solidFill>
              <a:srgbClr val="C0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50000"/>
                  </a:schemeClr>
                </a:solidFill>
              </a:endParaRPr>
            </a:p>
          </p:txBody>
        </p:sp>
        <p:sp>
          <p:nvSpPr>
            <p:cNvPr id="36" name="KSO_Shape"/>
            <p:cNvSpPr>
              <a:spLocks/>
            </p:cNvSpPr>
            <p:nvPr/>
          </p:nvSpPr>
          <p:spPr bwMode="auto">
            <a:xfrm>
              <a:off x="2888706" y="2709682"/>
              <a:ext cx="289890" cy="233362"/>
            </a:xfrm>
            <a:custGeom>
              <a:avLst/>
              <a:gdLst>
                <a:gd name="T0" fmla="*/ 913166 w 4940"/>
                <a:gd name="T1" fmla="*/ 216832 h 3973"/>
                <a:gd name="T2" fmla="*/ 832184 w 4940"/>
                <a:gd name="T3" fmla="*/ 139667 h 3973"/>
                <a:gd name="T4" fmla="*/ 750431 w 4940"/>
                <a:gd name="T5" fmla="*/ 81408 h 3973"/>
                <a:gd name="T6" fmla="*/ 668293 w 4940"/>
                <a:gd name="T7" fmla="*/ 40897 h 3973"/>
                <a:gd name="T8" fmla="*/ 586925 w 4940"/>
                <a:gd name="T9" fmla="*/ 14661 h 3973"/>
                <a:gd name="T10" fmla="*/ 506715 w 4940"/>
                <a:gd name="T11" fmla="*/ 2315 h 3973"/>
                <a:gd name="T12" fmla="*/ 429203 w 4940"/>
                <a:gd name="T13" fmla="*/ 772 h 3973"/>
                <a:gd name="T14" fmla="*/ 354777 w 4940"/>
                <a:gd name="T15" fmla="*/ 8102 h 3973"/>
                <a:gd name="T16" fmla="*/ 285364 w 4940"/>
                <a:gd name="T17" fmla="*/ 22763 h 3973"/>
                <a:gd name="T18" fmla="*/ 220965 w 4940"/>
                <a:gd name="T19" fmla="*/ 42826 h 3973"/>
                <a:gd name="T20" fmla="*/ 136898 w 4940"/>
                <a:gd name="T21" fmla="*/ 77164 h 3973"/>
                <a:gd name="T22" fmla="*/ 52060 w 4940"/>
                <a:gd name="T23" fmla="*/ 123077 h 3973"/>
                <a:gd name="T24" fmla="*/ 0 w 4940"/>
                <a:gd name="T25" fmla="*/ 158573 h 3973"/>
                <a:gd name="T26" fmla="*/ 23523 w 4940"/>
                <a:gd name="T27" fmla="*/ 1411336 h 3973"/>
                <a:gd name="T28" fmla="*/ 90237 w 4940"/>
                <a:gd name="T29" fmla="*/ 1371211 h 3973"/>
                <a:gd name="T30" fmla="*/ 191271 w 4940"/>
                <a:gd name="T31" fmla="*/ 1323755 h 3973"/>
                <a:gd name="T32" fmla="*/ 252200 w 4940"/>
                <a:gd name="T33" fmla="*/ 1302149 h 3973"/>
                <a:gd name="T34" fmla="*/ 319300 w 4940"/>
                <a:gd name="T35" fmla="*/ 1284787 h 3973"/>
                <a:gd name="T36" fmla="*/ 391798 w 4940"/>
                <a:gd name="T37" fmla="*/ 1273212 h 3973"/>
                <a:gd name="T38" fmla="*/ 467381 w 4940"/>
                <a:gd name="T39" fmla="*/ 1270511 h 3973"/>
                <a:gd name="T40" fmla="*/ 546434 w 4940"/>
                <a:gd name="T41" fmla="*/ 1277070 h 3973"/>
                <a:gd name="T42" fmla="*/ 627802 w 4940"/>
                <a:gd name="T43" fmla="*/ 1295975 h 3973"/>
                <a:gd name="T44" fmla="*/ 709555 w 4940"/>
                <a:gd name="T45" fmla="*/ 1329156 h 3973"/>
                <a:gd name="T46" fmla="*/ 791693 w 4940"/>
                <a:gd name="T47" fmla="*/ 1378155 h 3973"/>
                <a:gd name="T48" fmla="*/ 873061 w 4940"/>
                <a:gd name="T49" fmla="*/ 1445288 h 3973"/>
                <a:gd name="T50" fmla="*/ 952500 w 4940"/>
                <a:gd name="T51" fmla="*/ 1532870 h 3973"/>
                <a:gd name="T52" fmla="*/ 1011887 w 4940"/>
                <a:gd name="T53" fmla="*/ 1465351 h 3973"/>
                <a:gd name="T54" fmla="*/ 1092868 w 4940"/>
                <a:gd name="T55" fmla="*/ 1393588 h 3973"/>
                <a:gd name="T56" fmla="*/ 1175007 w 4940"/>
                <a:gd name="T57" fmla="*/ 1339959 h 3973"/>
                <a:gd name="T58" fmla="*/ 1256760 w 4940"/>
                <a:gd name="T59" fmla="*/ 1302920 h 3973"/>
                <a:gd name="T60" fmla="*/ 1338128 w 4940"/>
                <a:gd name="T61" fmla="*/ 1280928 h 3973"/>
                <a:gd name="T62" fmla="*/ 1417952 w 4940"/>
                <a:gd name="T63" fmla="*/ 1270897 h 3973"/>
                <a:gd name="T64" fmla="*/ 1494692 w 4940"/>
                <a:gd name="T65" fmla="*/ 1271669 h 3973"/>
                <a:gd name="T66" fmla="*/ 1567962 w 4940"/>
                <a:gd name="T67" fmla="*/ 1281314 h 3973"/>
                <a:gd name="T68" fmla="*/ 1635832 w 4940"/>
                <a:gd name="T69" fmla="*/ 1297519 h 3973"/>
                <a:gd name="T70" fmla="*/ 1698689 w 4940"/>
                <a:gd name="T71" fmla="*/ 1318353 h 3973"/>
                <a:gd name="T72" fmla="*/ 1792397 w 4940"/>
                <a:gd name="T73" fmla="*/ 1359250 h 3973"/>
                <a:gd name="T74" fmla="*/ 1868365 w 4940"/>
                <a:gd name="T75" fmla="*/ 1402848 h 3973"/>
                <a:gd name="T76" fmla="*/ 1905000 w 4940"/>
                <a:gd name="T77" fmla="*/ 158573 h 3973"/>
                <a:gd name="T78" fmla="*/ 1868365 w 4940"/>
                <a:gd name="T79" fmla="*/ 133109 h 3973"/>
                <a:gd name="T80" fmla="*/ 1792397 w 4940"/>
                <a:gd name="T81" fmla="*/ 89511 h 3973"/>
                <a:gd name="T82" fmla="*/ 1698689 w 4940"/>
                <a:gd name="T83" fmla="*/ 47842 h 3973"/>
                <a:gd name="T84" fmla="*/ 1635832 w 4940"/>
                <a:gd name="T85" fmla="*/ 27393 h 3973"/>
                <a:gd name="T86" fmla="*/ 1567962 w 4940"/>
                <a:gd name="T87" fmla="*/ 11575 h 3973"/>
                <a:gd name="T88" fmla="*/ 1494692 w 4940"/>
                <a:gd name="T89" fmla="*/ 1929 h 3973"/>
                <a:gd name="T90" fmla="*/ 1417952 w 4940"/>
                <a:gd name="T91" fmla="*/ 1157 h 3973"/>
                <a:gd name="T92" fmla="*/ 1338128 w 4940"/>
                <a:gd name="T93" fmla="*/ 10417 h 3973"/>
                <a:gd name="T94" fmla="*/ 1256760 w 4940"/>
                <a:gd name="T95" fmla="*/ 33181 h 3973"/>
                <a:gd name="T96" fmla="*/ 1175007 w 4940"/>
                <a:gd name="T97" fmla="*/ 70220 h 3973"/>
                <a:gd name="T98" fmla="*/ 1092868 w 4940"/>
                <a:gd name="T99" fmla="*/ 123463 h 3973"/>
                <a:gd name="T100" fmla="*/ 1011887 w 4940"/>
                <a:gd name="T101" fmla="*/ 195612 h 3973"/>
                <a:gd name="T102" fmla="*/ 952500 w 4940"/>
                <a:gd name="T103" fmla="*/ 262745 h 397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940" h="3973">
                  <a:moveTo>
                    <a:pt x="2470" y="681"/>
                  </a:moveTo>
                  <a:lnTo>
                    <a:pt x="2470" y="681"/>
                  </a:lnTo>
                  <a:lnTo>
                    <a:pt x="2419" y="619"/>
                  </a:lnTo>
                  <a:lnTo>
                    <a:pt x="2368" y="562"/>
                  </a:lnTo>
                  <a:lnTo>
                    <a:pt x="2315" y="507"/>
                  </a:lnTo>
                  <a:lnTo>
                    <a:pt x="2264" y="455"/>
                  </a:lnTo>
                  <a:lnTo>
                    <a:pt x="2211" y="407"/>
                  </a:lnTo>
                  <a:lnTo>
                    <a:pt x="2158" y="362"/>
                  </a:lnTo>
                  <a:lnTo>
                    <a:pt x="2106" y="320"/>
                  </a:lnTo>
                  <a:lnTo>
                    <a:pt x="2053" y="281"/>
                  </a:lnTo>
                  <a:lnTo>
                    <a:pt x="2000" y="244"/>
                  </a:lnTo>
                  <a:lnTo>
                    <a:pt x="1946" y="211"/>
                  </a:lnTo>
                  <a:lnTo>
                    <a:pt x="1894" y="182"/>
                  </a:lnTo>
                  <a:lnTo>
                    <a:pt x="1840" y="154"/>
                  </a:lnTo>
                  <a:lnTo>
                    <a:pt x="1787" y="128"/>
                  </a:lnTo>
                  <a:lnTo>
                    <a:pt x="1733" y="106"/>
                  </a:lnTo>
                  <a:lnTo>
                    <a:pt x="1680" y="86"/>
                  </a:lnTo>
                  <a:lnTo>
                    <a:pt x="1628" y="68"/>
                  </a:lnTo>
                  <a:lnTo>
                    <a:pt x="1575" y="52"/>
                  </a:lnTo>
                  <a:lnTo>
                    <a:pt x="1522" y="38"/>
                  </a:lnTo>
                  <a:lnTo>
                    <a:pt x="1469" y="27"/>
                  </a:lnTo>
                  <a:lnTo>
                    <a:pt x="1417" y="19"/>
                  </a:lnTo>
                  <a:lnTo>
                    <a:pt x="1365" y="11"/>
                  </a:lnTo>
                  <a:lnTo>
                    <a:pt x="1314" y="6"/>
                  </a:lnTo>
                  <a:lnTo>
                    <a:pt x="1264" y="3"/>
                  </a:lnTo>
                  <a:lnTo>
                    <a:pt x="1212" y="0"/>
                  </a:lnTo>
                  <a:lnTo>
                    <a:pt x="1163" y="0"/>
                  </a:lnTo>
                  <a:lnTo>
                    <a:pt x="1113" y="2"/>
                  </a:lnTo>
                  <a:lnTo>
                    <a:pt x="1064" y="5"/>
                  </a:lnTo>
                  <a:lnTo>
                    <a:pt x="1016" y="9"/>
                  </a:lnTo>
                  <a:lnTo>
                    <a:pt x="968" y="15"/>
                  </a:lnTo>
                  <a:lnTo>
                    <a:pt x="920" y="21"/>
                  </a:lnTo>
                  <a:lnTo>
                    <a:pt x="875" y="30"/>
                  </a:lnTo>
                  <a:lnTo>
                    <a:pt x="828" y="38"/>
                  </a:lnTo>
                  <a:lnTo>
                    <a:pt x="784" y="48"/>
                  </a:lnTo>
                  <a:lnTo>
                    <a:pt x="740" y="59"/>
                  </a:lnTo>
                  <a:lnTo>
                    <a:pt x="697" y="71"/>
                  </a:lnTo>
                  <a:lnTo>
                    <a:pt x="654" y="84"/>
                  </a:lnTo>
                  <a:lnTo>
                    <a:pt x="614" y="96"/>
                  </a:lnTo>
                  <a:lnTo>
                    <a:pt x="573" y="111"/>
                  </a:lnTo>
                  <a:lnTo>
                    <a:pt x="534" y="124"/>
                  </a:lnTo>
                  <a:lnTo>
                    <a:pt x="496" y="139"/>
                  </a:lnTo>
                  <a:lnTo>
                    <a:pt x="423" y="169"/>
                  </a:lnTo>
                  <a:lnTo>
                    <a:pt x="355" y="200"/>
                  </a:lnTo>
                  <a:lnTo>
                    <a:pt x="292" y="232"/>
                  </a:lnTo>
                  <a:lnTo>
                    <a:pt x="234" y="263"/>
                  </a:lnTo>
                  <a:lnTo>
                    <a:pt x="181" y="292"/>
                  </a:lnTo>
                  <a:lnTo>
                    <a:pt x="135" y="319"/>
                  </a:lnTo>
                  <a:lnTo>
                    <a:pt x="95" y="345"/>
                  </a:lnTo>
                  <a:lnTo>
                    <a:pt x="61" y="367"/>
                  </a:lnTo>
                  <a:lnTo>
                    <a:pt x="16" y="399"/>
                  </a:lnTo>
                  <a:lnTo>
                    <a:pt x="0" y="411"/>
                  </a:lnTo>
                  <a:lnTo>
                    <a:pt x="0" y="3702"/>
                  </a:lnTo>
                  <a:lnTo>
                    <a:pt x="16" y="3690"/>
                  </a:lnTo>
                  <a:lnTo>
                    <a:pt x="61" y="3658"/>
                  </a:lnTo>
                  <a:lnTo>
                    <a:pt x="95" y="3636"/>
                  </a:lnTo>
                  <a:lnTo>
                    <a:pt x="135" y="3612"/>
                  </a:lnTo>
                  <a:lnTo>
                    <a:pt x="181" y="3583"/>
                  </a:lnTo>
                  <a:lnTo>
                    <a:pt x="234" y="3554"/>
                  </a:lnTo>
                  <a:lnTo>
                    <a:pt x="292" y="3523"/>
                  </a:lnTo>
                  <a:lnTo>
                    <a:pt x="355" y="3493"/>
                  </a:lnTo>
                  <a:lnTo>
                    <a:pt x="423" y="3461"/>
                  </a:lnTo>
                  <a:lnTo>
                    <a:pt x="496" y="3431"/>
                  </a:lnTo>
                  <a:lnTo>
                    <a:pt x="534" y="3417"/>
                  </a:lnTo>
                  <a:lnTo>
                    <a:pt x="573" y="3402"/>
                  </a:lnTo>
                  <a:lnTo>
                    <a:pt x="614" y="3388"/>
                  </a:lnTo>
                  <a:lnTo>
                    <a:pt x="654" y="3375"/>
                  </a:lnTo>
                  <a:lnTo>
                    <a:pt x="697" y="3363"/>
                  </a:lnTo>
                  <a:lnTo>
                    <a:pt x="740" y="3350"/>
                  </a:lnTo>
                  <a:lnTo>
                    <a:pt x="784" y="3339"/>
                  </a:lnTo>
                  <a:lnTo>
                    <a:pt x="828" y="3330"/>
                  </a:lnTo>
                  <a:lnTo>
                    <a:pt x="875" y="3321"/>
                  </a:lnTo>
                  <a:lnTo>
                    <a:pt x="920" y="3312"/>
                  </a:lnTo>
                  <a:lnTo>
                    <a:pt x="968" y="3306"/>
                  </a:lnTo>
                  <a:lnTo>
                    <a:pt x="1016" y="3300"/>
                  </a:lnTo>
                  <a:lnTo>
                    <a:pt x="1064" y="3296"/>
                  </a:lnTo>
                  <a:lnTo>
                    <a:pt x="1113" y="3294"/>
                  </a:lnTo>
                  <a:lnTo>
                    <a:pt x="1163" y="3292"/>
                  </a:lnTo>
                  <a:lnTo>
                    <a:pt x="1212" y="3293"/>
                  </a:lnTo>
                  <a:lnTo>
                    <a:pt x="1264" y="3294"/>
                  </a:lnTo>
                  <a:lnTo>
                    <a:pt x="1314" y="3298"/>
                  </a:lnTo>
                  <a:lnTo>
                    <a:pt x="1365" y="3303"/>
                  </a:lnTo>
                  <a:lnTo>
                    <a:pt x="1417" y="3310"/>
                  </a:lnTo>
                  <a:lnTo>
                    <a:pt x="1469" y="3320"/>
                  </a:lnTo>
                  <a:lnTo>
                    <a:pt x="1522" y="3331"/>
                  </a:lnTo>
                  <a:lnTo>
                    <a:pt x="1575" y="3344"/>
                  </a:lnTo>
                  <a:lnTo>
                    <a:pt x="1628" y="3359"/>
                  </a:lnTo>
                  <a:lnTo>
                    <a:pt x="1680" y="3377"/>
                  </a:lnTo>
                  <a:lnTo>
                    <a:pt x="1733" y="3397"/>
                  </a:lnTo>
                  <a:lnTo>
                    <a:pt x="1787" y="3420"/>
                  </a:lnTo>
                  <a:lnTo>
                    <a:pt x="1840" y="3445"/>
                  </a:lnTo>
                  <a:lnTo>
                    <a:pt x="1894" y="3473"/>
                  </a:lnTo>
                  <a:lnTo>
                    <a:pt x="1946" y="3504"/>
                  </a:lnTo>
                  <a:lnTo>
                    <a:pt x="2000" y="3537"/>
                  </a:lnTo>
                  <a:lnTo>
                    <a:pt x="2053" y="3572"/>
                  </a:lnTo>
                  <a:lnTo>
                    <a:pt x="2106" y="3612"/>
                  </a:lnTo>
                  <a:lnTo>
                    <a:pt x="2158" y="3653"/>
                  </a:lnTo>
                  <a:lnTo>
                    <a:pt x="2211" y="3699"/>
                  </a:lnTo>
                  <a:lnTo>
                    <a:pt x="2264" y="3746"/>
                  </a:lnTo>
                  <a:lnTo>
                    <a:pt x="2315" y="3798"/>
                  </a:lnTo>
                  <a:lnTo>
                    <a:pt x="2368" y="3853"/>
                  </a:lnTo>
                  <a:lnTo>
                    <a:pt x="2419" y="3911"/>
                  </a:lnTo>
                  <a:lnTo>
                    <a:pt x="2470" y="3973"/>
                  </a:lnTo>
                  <a:lnTo>
                    <a:pt x="2521" y="3911"/>
                  </a:lnTo>
                  <a:lnTo>
                    <a:pt x="2573" y="3853"/>
                  </a:lnTo>
                  <a:lnTo>
                    <a:pt x="2624" y="3798"/>
                  </a:lnTo>
                  <a:lnTo>
                    <a:pt x="2676" y="3746"/>
                  </a:lnTo>
                  <a:lnTo>
                    <a:pt x="2728" y="3699"/>
                  </a:lnTo>
                  <a:lnTo>
                    <a:pt x="2781" y="3653"/>
                  </a:lnTo>
                  <a:lnTo>
                    <a:pt x="2834" y="3612"/>
                  </a:lnTo>
                  <a:lnTo>
                    <a:pt x="2886" y="3572"/>
                  </a:lnTo>
                  <a:lnTo>
                    <a:pt x="2940" y="3537"/>
                  </a:lnTo>
                  <a:lnTo>
                    <a:pt x="2993" y="3504"/>
                  </a:lnTo>
                  <a:lnTo>
                    <a:pt x="3047" y="3473"/>
                  </a:lnTo>
                  <a:lnTo>
                    <a:pt x="3100" y="3445"/>
                  </a:lnTo>
                  <a:lnTo>
                    <a:pt x="3154" y="3420"/>
                  </a:lnTo>
                  <a:lnTo>
                    <a:pt x="3206" y="3397"/>
                  </a:lnTo>
                  <a:lnTo>
                    <a:pt x="3259" y="3377"/>
                  </a:lnTo>
                  <a:lnTo>
                    <a:pt x="3313" y="3359"/>
                  </a:lnTo>
                  <a:lnTo>
                    <a:pt x="3366" y="3344"/>
                  </a:lnTo>
                  <a:lnTo>
                    <a:pt x="3418" y="3331"/>
                  </a:lnTo>
                  <a:lnTo>
                    <a:pt x="3470" y="3320"/>
                  </a:lnTo>
                  <a:lnTo>
                    <a:pt x="3523" y="3310"/>
                  </a:lnTo>
                  <a:lnTo>
                    <a:pt x="3574" y="3303"/>
                  </a:lnTo>
                  <a:lnTo>
                    <a:pt x="3626" y="3298"/>
                  </a:lnTo>
                  <a:lnTo>
                    <a:pt x="3677" y="3294"/>
                  </a:lnTo>
                  <a:lnTo>
                    <a:pt x="3727" y="3293"/>
                  </a:lnTo>
                  <a:lnTo>
                    <a:pt x="3778" y="3292"/>
                  </a:lnTo>
                  <a:lnTo>
                    <a:pt x="3827" y="3294"/>
                  </a:lnTo>
                  <a:lnTo>
                    <a:pt x="3876" y="3296"/>
                  </a:lnTo>
                  <a:lnTo>
                    <a:pt x="3925" y="3300"/>
                  </a:lnTo>
                  <a:lnTo>
                    <a:pt x="3973" y="3306"/>
                  </a:lnTo>
                  <a:lnTo>
                    <a:pt x="4019" y="3312"/>
                  </a:lnTo>
                  <a:lnTo>
                    <a:pt x="4066" y="3321"/>
                  </a:lnTo>
                  <a:lnTo>
                    <a:pt x="4111" y="3330"/>
                  </a:lnTo>
                  <a:lnTo>
                    <a:pt x="4155" y="3339"/>
                  </a:lnTo>
                  <a:lnTo>
                    <a:pt x="4199" y="3350"/>
                  </a:lnTo>
                  <a:lnTo>
                    <a:pt x="4242" y="3363"/>
                  </a:lnTo>
                  <a:lnTo>
                    <a:pt x="4285" y="3375"/>
                  </a:lnTo>
                  <a:lnTo>
                    <a:pt x="4327" y="3388"/>
                  </a:lnTo>
                  <a:lnTo>
                    <a:pt x="4366" y="3402"/>
                  </a:lnTo>
                  <a:lnTo>
                    <a:pt x="4405" y="3417"/>
                  </a:lnTo>
                  <a:lnTo>
                    <a:pt x="4444" y="3431"/>
                  </a:lnTo>
                  <a:lnTo>
                    <a:pt x="4517" y="3461"/>
                  </a:lnTo>
                  <a:lnTo>
                    <a:pt x="4585" y="3493"/>
                  </a:lnTo>
                  <a:lnTo>
                    <a:pt x="4648" y="3523"/>
                  </a:lnTo>
                  <a:lnTo>
                    <a:pt x="4707" y="3554"/>
                  </a:lnTo>
                  <a:lnTo>
                    <a:pt x="4758" y="3583"/>
                  </a:lnTo>
                  <a:lnTo>
                    <a:pt x="4805" y="3612"/>
                  </a:lnTo>
                  <a:lnTo>
                    <a:pt x="4845" y="3636"/>
                  </a:lnTo>
                  <a:lnTo>
                    <a:pt x="4878" y="3658"/>
                  </a:lnTo>
                  <a:lnTo>
                    <a:pt x="4924" y="3690"/>
                  </a:lnTo>
                  <a:lnTo>
                    <a:pt x="4940" y="3702"/>
                  </a:lnTo>
                  <a:lnTo>
                    <a:pt x="4940" y="411"/>
                  </a:lnTo>
                  <a:lnTo>
                    <a:pt x="4924" y="399"/>
                  </a:lnTo>
                  <a:lnTo>
                    <a:pt x="4878" y="367"/>
                  </a:lnTo>
                  <a:lnTo>
                    <a:pt x="4845" y="345"/>
                  </a:lnTo>
                  <a:lnTo>
                    <a:pt x="4805" y="319"/>
                  </a:lnTo>
                  <a:lnTo>
                    <a:pt x="4758" y="292"/>
                  </a:lnTo>
                  <a:lnTo>
                    <a:pt x="4707" y="263"/>
                  </a:lnTo>
                  <a:lnTo>
                    <a:pt x="4648" y="232"/>
                  </a:lnTo>
                  <a:lnTo>
                    <a:pt x="4585" y="200"/>
                  </a:lnTo>
                  <a:lnTo>
                    <a:pt x="4517" y="169"/>
                  </a:lnTo>
                  <a:lnTo>
                    <a:pt x="4444" y="139"/>
                  </a:lnTo>
                  <a:lnTo>
                    <a:pt x="4405" y="124"/>
                  </a:lnTo>
                  <a:lnTo>
                    <a:pt x="4366" y="111"/>
                  </a:lnTo>
                  <a:lnTo>
                    <a:pt x="4327" y="96"/>
                  </a:lnTo>
                  <a:lnTo>
                    <a:pt x="4285" y="84"/>
                  </a:lnTo>
                  <a:lnTo>
                    <a:pt x="4242" y="71"/>
                  </a:lnTo>
                  <a:lnTo>
                    <a:pt x="4199" y="59"/>
                  </a:lnTo>
                  <a:lnTo>
                    <a:pt x="4155" y="48"/>
                  </a:lnTo>
                  <a:lnTo>
                    <a:pt x="4111" y="38"/>
                  </a:lnTo>
                  <a:lnTo>
                    <a:pt x="4066" y="30"/>
                  </a:lnTo>
                  <a:lnTo>
                    <a:pt x="4019" y="21"/>
                  </a:lnTo>
                  <a:lnTo>
                    <a:pt x="3973" y="15"/>
                  </a:lnTo>
                  <a:lnTo>
                    <a:pt x="3925" y="9"/>
                  </a:lnTo>
                  <a:lnTo>
                    <a:pt x="3876" y="5"/>
                  </a:lnTo>
                  <a:lnTo>
                    <a:pt x="3827" y="2"/>
                  </a:lnTo>
                  <a:lnTo>
                    <a:pt x="3778" y="0"/>
                  </a:lnTo>
                  <a:lnTo>
                    <a:pt x="3727" y="0"/>
                  </a:lnTo>
                  <a:lnTo>
                    <a:pt x="3677" y="3"/>
                  </a:lnTo>
                  <a:lnTo>
                    <a:pt x="3626" y="6"/>
                  </a:lnTo>
                  <a:lnTo>
                    <a:pt x="3574" y="11"/>
                  </a:lnTo>
                  <a:lnTo>
                    <a:pt x="3523" y="19"/>
                  </a:lnTo>
                  <a:lnTo>
                    <a:pt x="3470" y="27"/>
                  </a:lnTo>
                  <a:lnTo>
                    <a:pt x="3418" y="38"/>
                  </a:lnTo>
                  <a:lnTo>
                    <a:pt x="3366" y="52"/>
                  </a:lnTo>
                  <a:lnTo>
                    <a:pt x="3313" y="68"/>
                  </a:lnTo>
                  <a:lnTo>
                    <a:pt x="3259" y="86"/>
                  </a:lnTo>
                  <a:lnTo>
                    <a:pt x="3206" y="106"/>
                  </a:lnTo>
                  <a:lnTo>
                    <a:pt x="3154" y="128"/>
                  </a:lnTo>
                  <a:lnTo>
                    <a:pt x="3100" y="154"/>
                  </a:lnTo>
                  <a:lnTo>
                    <a:pt x="3047" y="182"/>
                  </a:lnTo>
                  <a:lnTo>
                    <a:pt x="2993" y="211"/>
                  </a:lnTo>
                  <a:lnTo>
                    <a:pt x="2940" y="244"/>
                  </a:lnTo>
                  <a:lnTo>
                    <a:pt x="2886" y="281"/>
                  </a:lnTo>
                  <a:lnTo>
                    <a:pt x="2834" y="320"/>
                  </a:lnTo>
                  <a:lnTo>
                    <a:pt x="2781" y="362"/>
                  </a:lnTo>
                  <a:lnTo>
                    <a:pt x="2728" y="407"/>
                  </a:lnTo>
                  <a:lnTo>
                    <a:pt x="2676" y="455"/>
                  </a:lnTo>
                  <a:lnTo>
                    <a:pt x="2624" y="507"/>
                  </a:lnTo>
                  <a:lnTo>
                    <a:pt x="2573" y="562"/>
                  </a:lnTo>
                  <a:lnTo>
                    <a:pt x="2521" y="619"/>
                  </a:lnTo>
                  <a:lnTo>
                    <a:pt x="2470" y="681"/>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lumMod val="50000"/>
                  </a:schemeClr>
                </a:solidFill>
              </a:endParaRPr>
            </a:p>
          </p:txBody>
        </p:sp>
      </p:grpSp>
      <p:grpSp>
        <p:nvGrpSpPr>
          <p:cNvPr id="9" name="组合 8"/>
          <p:cNvGrpSpPr/>
          <p:nvPr/>
        </p:nvGrpSpPr>
        <p:grpSpPr>
          <a:xfrm>
            <a:off x="3776020" y="2664268"/>
            <a:ext cx="580779" cy="1002645"/>
            <a:chOff x="5033819" y="3551261"/>
            <a:chExt cx="774238" cy="1336448"/>
          </a:xfrm>
        </p:grpSpPr>
        <p:sp>
          <p:nvSpPr>
            <p:cNvPr id="10" name="MH_Other_7"/>
            <p:cNvSpPr/>
            <p:nvPr>
              <p:custDataLst>
                <p:tags r:id="rId18"/>
              </p:custDataLst>
            </p:nvPr>
          </p:nvSpPr>
          <p:spPr>
            <a:xfrm>
              <a:off x="5033819" y="3551261"/>
              <a:ext cx="188857" cy="195542"/>
            </a:xfrm>
            <a:prstGeom prst="ellipse">
              <a:avLst/>
            </a:prstGeom>
            <a:solidFill>
              <a:srgbClr val="FFFFFF"/>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50000"/>
                  </a:schemeClr>
                </a:solidFill>
              </a:endParaRPr>
            </a:p>
          </p:txBody>
        </p:sp>
        <p:cxnSp>
          <p:nvCxnSpPr>
            <p:cNvPr id="11" name="MH_Other_8"/>
            <p:cNvCxnSpPr/>
            <p:nvPr>
              <p:custDataLst>
                <p:tags r:id="rId19"/>
              </p:custDataLst>
            </p:nvPr>
          </p:nvCxnSpPr>
          <p:spPr>
            <a:xfrm rot="16200000" flipV="1">
              <a:off x="5034655" y="3836217"/>
              <a:ext cx="531472" cy="355985"/>
            </a:xfrm>
            <a:prstGeom prst="curvedConnector3">
              <a:avLst>
                <a:gd name="adj1"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MH_Other_9"/>
            <p:cNvSpPr/>
            <p:nvPr>
              <p:custDataLst>
                <p:tags r:id="rId20"/>
              </p:custDataLst>
            </p:nvPr>
          </p:nvSpPr>
          <p:spPr>
            <a:xfrm>
              <a:off x="5149698" y="4220037"/>
              <a:ext cx="658359" cy="667672"/>
            </a:xfrm>
            <a:prstGeom prst="ellipse">
              <a:avLst/>
            </a:prstGeom>
            <a:gradFill flip="none" rotWithShape="1">
              <a:gsLst>
                <a:gs pos="30000">
                  <a:srgbClr val="E8E8E8"/>
                </a:gs>
                <a:gs pos="0">
                  <a:srgbClr val="E4E4E4"/>
                </a:gs>
                <a:gs pos="61000">
                  <a:srgbClr val="F2F2F2"/>
                </a:gs>
                <a:gs pos="100000">
                  <a:schemeClr val="bg1">
                    <a:tint val="23500"/>
                    <a:satMod val="160000"/>
                    <a:lumMod val="96000"/>
                  </a:schemeClr>
                </a:gs>
              </a:gsLst>
              <a:lin ang="7800000" scaled="0"/>
              <a:tileRect/>
            </a:gradFill>
            <a:ln w="12700" cap="flat" cmpd="sng">
              <a:gradFill flip="none" rotWithShape="1">
                <a:gsLst>
                  <a:gs pos="100000">
                    <a:schemeClr val="tx1">
                      <a:lumMod val="40000"/>
                      <a:lumOff val="60000"/>
                    </a:schemeClr>
                  </a:gs>
                  <a:gs pos="0">
                    <a:schemeClr val="bg1">
                      <a:lumMod val="0"/>
                      <a:lumOff val="100000"/>
                    </a:schemeClr>
                  </a:gs>
                  <a:gs pos="54000">
                    <a:schemeClr val="tx1">
                      <a:lumMod val="20000"/>
                      <a:lumOff val="80000"/>
                    </a:schemeClr>
                  </a:gs>
                </a:gsLst>
                <a:lin ang="7800000" scaled="0"/>
                <a:tileRect/>
              </a:gradFill>
              <a:prstDash val="solid"/>
              <a:round/>
            </a:ln>
            <a:effectLst>
              <a:outerShdw blurRad="50800" dist="38100" dir="5400000" algn="t" rotWithShape="0">
                <a:prstClr val="black">
                  <a:alpha val="40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a:defRPr/>
              </a:pPr>
              <a:endParaRPr lang="zh-CN" altLang="en-US" dirty="0">
                <a:solidFill>
                  <a:schemeClr val="bg1">
                    <a:lumMod val="50000"/>
                  </a:schemeClr>
                </a:solidFill>
              </a:endParaRPr>
            </a:p>
          </p:txBody>
        </p:sp>
        <p:sp>
          <p:nvSpPr>
            <p:cNvPr id="13" name="MH_Other_10"/>
            <p:cNvSpPr/>
            <p:nvPr>
              <p:custDataLst>
                <p:tags r:id="rId21"/>
              </p:custDataLst>
            </p:nvPr>
          </p:nvSpPr>
          <p:spPr>
            <a:xfrm>
              <a:off x="5216730" y="4291541"/>
              <a:ext cx="524296" cy="533408"/>
            </a:xfrm>
            <a:prstGeom prst="ellipse">
              <a:avLst/>
            </a:prstGeom>
            <a:solidFill>
              <a:srgbClr val="C0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50000"/>
                  </a:schemeClr>
                </a:solidFill>
              </a:endParaRPr>
            </a:p>
          </p:txBody>
        </p:sp>
        <p:sp>
          <p:nvSpPr>
            <p:cNvPr id="37" name="KSO_Shape"/>
            <p:cNvSpPr>
              <a:spLocks/>
            </p:cNvSpPr>
            <p:nvPr/>
          </p:nvSpPr>
          <p:spPr bwMode="auto">
            <a:xfrm>
              <a:off x="5375920" y="4422484"/>
              <a:ext cx="205916" cy="271522"/>
            </a:xfrm>
            <a:custGeom>
              <a:avLst/>
              <a:gdLst>
                <a:gd name="T0" fmla="*/ 858367 w 2404"/>
                <a:gd name="T1" fmla="*/ 0 h 3172"/>
                <a:gd name="T2" fmla="*/ 107296 w 2404"/>
                <a:gd name="T3" fmla="*/ 0 h 3172"/>
                <a:gd name="T4" fmla="*/ 0 w 2404"/>
                <a:gd name="T5" fmla="*/ 107275 h 3172"/>
                <a:gd name="T6" fmla="*/ 0 w 2404"/>
                <a:gd name="T7" fmla="*/ 1693690 h 3172"/>
                <a:gd name="T8" fmla="*/ 107296 w 2404"/>
                <a:gd name="T9" fmla="*/ 1800397 h 3172"/>
                <a:gd name="T10" fmla="*/ 1257462 w 2404"/>
                <a:gd name="T11" fmla="*/ 1800397 h 3172"/>
                <a:gd name="T12" fmla="*/ 1364758 w 2404"/>
                <a:gd name="T13" fmla="*/ 1693690 h 3172"/>
                <a:gd name="T14" fmla="*/ 1364758 w 2404"/>
                <a:gd name="T15" fmla="*/ 492669 h 3172"/>
                <a:gd name="T16" fmla="*/ 858367 w 2404"/>
                <a:gd name="T17" fmla="*/ 0 h 3172"/>
                <a:gd name="T18" fmla="*/ 1308555 w 2404"/>
                <a:gd name="T19" fmla="*/ 562482 h 3172"/>
                <a:gd name="T20" fmla="*/ 929898 w 2404"/>
                <a:gd name="T21" fmla="*/ 562482 h 3172"/>
                <a:gd name="T22" fmla="*/ 787972 w 2404"/>
                <a:gd name="T23" fmla="*/ 420585 h 3172"/>
                <a:gd name="T24" fmla="*/ 787972 w 2404"/>
                <a:gd name="T25" fmla="*/ 56191 h 3172"/>
                <a:gd name="T26" fmla="*/ 858367 w 2404"/>
                <a:gd name="T27" fmla="*/ 56191 h 3172"/>
                <a:gd name="T28" fmla="*/ 858367 w 2404"/>
                <a:gd name="T29" fmla="*/ 420585 h 3172"/>
                <a:gd name="T30" fmla="*/ 929898 w 2404"/>
                <a:gd name="T31" fmla="*/ 492669 h 3172"/>
                <a:gd name="T32" fmla="*/ 1308555 w 2404"/>
                <a:gd name="T33" fmla="*/ 492669 h 3172"/>
                <a:gd name="T34" fmla="*/ 1308555 w 2404"/>
                <a:gd name="T35" fmla="*/ 562482 h 31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04" h="3172">
                  <a:moveTo>
                    <a:pt x="1512" y="0"/>
                  </a:moveTo>
                  <a:cubicBezTo>
                    <a:pt x="189" y="0"/>
                    <a:pt x="189" y="0"/>
                    <a:pt x="189" y="0"/>
                  </a:cubicBezTo>
                  <a:cubicBezTo>
                    <a:pt x="84" y="0"/>
                    <a:pt x="0" y="85"/>
                    <a:pt x="0" y="189"/>
                  </a:cubicBezTo>
                  <a:cubicBezTo>
                    <a:pt x="0" y="2984"/>
                    <a:pt x="0" y="2984"/>
                    <a:pt x="0" y="2984"/>
                  </a:cubicBezTo>
                  <a:cubicBezTo>
                    <a:pt x="0" y="3088"/>
                    <a:pt x="84" y="3172"/>
                    <a:pt x="189" y="3172"/>
                  </a:cubicBezTo>
                  <a:cubicBezTo>
                    <a:pt x="2215" y="3172"/>
                    <a:pt x="2215" y="3172"/>
                    <a:pt x="2215" y="3172"/>
                  </a:cubicBezTo>
                  <a:cubicBezTo>
                    <a:pt x="2320" y="3172"/>
                    <a:pt x="2404" y="3088"/>
                    <a:pt x="2404" y="2984"/>
                  </a:cubicBezTo>
                  <a:cubicBezTo>
                    <a:pt x="2404" y="868"/>
                    <a:pt x="2404" y="868"/>
                    <a:pt x="2404" y="868"/>
                  </a:cubicBezTo>
                  <a:lnTo>
                    <a:pt x="1512" y="0"/>
                  </a:lnTo>
                  <a:close/>
                  <a:moveTo>
                    <a:pt x="2305" y="991"/>
                  </a:moveTo>
                  <a:cubicBezTo>
                    <a:pt x="1638" y="991"/>
                    <a:pt x="1638" y="991"/>
                    <a:pt x="1638" y="991"/>
                  </a:cubicBezTo>
                  <a:cubicBezTo>
                    <a:pt x="1500" y="991"/>
                    <a:pt x="1388" y="879"/>
                    <a:pt x="1388" y="741"/>
                  </a:cubicBezTo>
                  <a:cubicBezTo>
                    <a:pt x="1388" y="99"/>
                    <a:pt x="1388" y="99"/>
                    <a:pt x="1388" y="99"/>
                  </a:cubicBezTo>
                  <a:cubicBezTo>
                    <a:pt x="1512" y="99"/>
                    <a:pt x="1512" y="99"/>
                    <a:pt x="1512" y="99"/>
                  </a:cubicBezTo>
                  <a:cubicBezTo>
                    <a:pt x="1512" y="741"/>
                    <a:pt x="1512" y="741"/>
                    <a:pt x="1512" y="741"/>
                  </a:cubicBezTo>
                  <a:cubicBezTo>
                    <a:pt x="1512" y="811"/>
                    <a:pt x="1568" y="868"/>
                    <a:pt x="1638" y="868"/>
                  </a:cubicBezTo>
                  <a:cubicBezTo>
                    <a:pt x="2305" y="868"/>
                    <a:pt x="2305" y="868"/>
                    <a:pt x="2305" y="868"/>
                  </a:cubicBezTo>
                  <a:lnTo>
                    <a:pt x="2305" y="991"/>
                  </a:ln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bg1">
                    <a:lumMod val="50000"/>
                  </a:schemeClr>
                </a:solidFill>
              </a:endParaRPr>
            </a:p>
          </p:txBody>
        </p:sp>
      </p:grpSp>
      <p:grpSp>
        <p:nvGrpSpPr>
          <p:cNvPr id="19" name="组合 18"/>
          <p:cNvGrpSpPr/>
          <p:nvPr/>
        </p:nvGrpSpPr>
        <p:grpSpPr>
          <a:xfrm>
            <a:off x="4534723" y="1866693"/>
            <a:ext cx="635400" cy="944277"/>
            <a:chOff x="6045246" y="2488155"/>
            <a:chExt cx="847053" cy="1258648"/>
          </a:xfrm>
        </p:grpSpPr>
        <p:sp>
          <p:nvSpPr>
            <p:cNvPr id="15" name="MH_Other_12"/>
            <p:cNvSpPr/>
            <p:nvPr>
              <p:custDataLst>
                <p:tags r:id="rId14"/>
              </p:custDataLst>
            </p:nvPr>
          </p:nvSpPr>
          <p:spPr>
            <a:xfrm>
              <a:off x="6705114" y="3551261"/>
              <a:ext cx="187185" cy="195542"/>
            </a:xfrm>
            <a:prstGeom prst="ellipse">
              <a:avLst/>
            </a:prstGeom>
            <a:solidFill>
              <a:srgbClr val="FFFFFF"/>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50000"/>
                  </a:schemeClr>
                </a:solidFill>
              </a:endParaRPr>
            </a:p>
          </p:txBody>
        </p:sp>
        <p:cxnSp>
          <p:nvCxnSpPr>
            <p:cNvPr id="16" name="MH_Other_13"/>
            <p:cNvCxnSpPr/>
            <p:nvPr>
              <p:custDataLst>
                <p:tags r:id="rId15"/>
              </p:custDataLst>
            </p:nvPr>
          </p:nvCxnSpPr>
          <p:spPr>
            <a:xfrm rot="16200000" flipH="1">
              <a:off x="6363334" y="3104190"/>
              <a:ext cx="444564" cy="422838"/>
            </a:xfrm>
            <a:prstGeom prst="curvedConnector3">
              <a:avLst>
                <a:gd name="adj1" fmla="val 63047"/>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MH_Other_14"/>
            <p:cNvSpPr/>
            <p:nvPr>
              <p:custDataLst>
                <p:tags r:id="rId16"/>
              </p:custDataLst>
            </p:nvPr>
          </p:nvSpPr>
          <p:spPr>
            <a:xfrm>
              <a:off x="6045246" y="2488155"/>
              <a:ext cx="658359" cy="667672"/>
            </a:xfrm>
            <a:prstGeom prst="ellipse">
              <a:avLst/>
            </a:prstGeom>
            <a:gradFill flip="none" rotWithShape="1">
              <a:gsLst>
                <a:gs pos="30000">
                  <a:srgbClr val="E8E8E8"/>
                </a:gs>
                <a:gs pos="0">
                  <a:srgbClr val="E4E4E4"/>
                </a:gs>
                <a:gs pos="61000">
                  <a:srgbClr val="F2F2F2"/>
                </a:gs>
                <a:gs pos="100000">
                  <a:schemeClr val="bg1">
                    <a:tint val="23500"/>
                    <a:satMod val="160000"/>
                    <a:lumMod val="96000"/>
                  </a:schemeClr>
                </a:gs>
              </a:gsLst>
              <a:lin ang="7800000" scaled="0"/>
              <a:tileRect/>
            </a:gradFill>
            <a:ln w="12700" cap="flat" cmpd="sng">
              <a:gradFill flip="none" rotWithShape="1">
                <a:gsLst>
                  <a:gs pos="100000">
                    <a:schemeClr val="tx1">
                      <a:lumMod val="40000"/>
                      <a:lumOff val="60000"/>
                    </a:schemeClr>
                  </a:gs>
                  <a:gs pos="0">
                    <a:schemeClr val="bg1">
                      <a:lumMod val="0"/>
                      <a:lumOff val="100000"/>
                    </a:schemeClr>
                  </a:gs>
                  <a:gs pos="54000">
                    <a:schemeClr val="tx1">
                      <a:lumMod val="20000"/>
                      <a:lumOff val="80000"/>
                    </a:schemeClr>
                  </a:gs>
                </a:gsLst>
                <a:lin ang="7800000" scaled="0"/>
                <a:tileRect/>
              </a:gradFill>
              <a:prstDash val="solid"/>
              <a:round/>
            </a:ln>
            <a:effectLst>
              <a:outerShdw blurRad="50800" dist="38100" dir="5400000" algn="t" rotWithShape="0">
                <a:prstClr val="black">
                  <a:alpha val="40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a:defRPr/>
              </a:pPr>
              <a:endParaRPr lang="zh-CN" altLang="en-US" dirty="0">
                <a:solidFill>
                  <a:schemeClr val="bg1">
                    <a:lumMod val="50000"/>
                  </a:schemeClr>
                </a:solidFill>
              </a:endParaRPr>
            </a:p>
          </p:txBody>
        </p:sp>
        <p:sp>
          <p:nvSpPr>
            <p:cNvPr id="18" name="MH_Other_15"/>
            <p:cNvSpPr/>
            <p:nvPr>
              <p:custDataLst>
                <p:tags r:id="rId17"/>
              </p:custDataLst>
            </p:nvPr>
          </p:nvSpPr>
          <p:spPr>
            <a:xfrm>
              <a:off x="6112278" y="2559659"/>
              <a:ext cx="524296" cy="533408"/>
            </a:xfrm>
            <a:prstGeom prst="ellipse">
              <a:avLst/>
            </a:prstGeom>
            <a:solidFill>
              <a:srgbClr val="C0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50000"/>
                  </a:schemeClr>
                </a:solidFill>
              </a:endParaRPr>
            </a:p>
          </p:txBody>
        </p:sp>
        <p:sp>
          <p:nvSpPr>
            <p:cNvPr id="38" name="KSO_Shape"/>
            <p:cNvSpPr>
              <a:spLocks/>
            </p:cNvSpPr>
            <p:nvPr/>
          </p:nvSpPr>
          <p:spPr bwMode="auto">
            <a:xfrm>
              <a:off x="6217235" y="2708731"/>
              <a:ext cx="314382" cy="235264"/>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bg1"/>
            </a:solidFill>
            <a:ln>
              <a:noFill/>
            </a:ln>
            <a:extLst/>
          </p:spPr>
          <p:txBody>
            <a:bodyPr bIns="36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chemeClr val="bg1">
                    <a:lumMod val="50000"/>
                  </a:schemeClr>
                </a:solidFill>
              </a:endParaRPr>
            </a:p>
          </p:txBody>
        </p:sp>
      </p:grpSp>
      <p:grpSp>
        <p:nvGrpSpPr>
          <p:cNvPr id="24" name="组合 23"/>
          <p:cNvGrpSpPr/>
          <p:nvPr/>
        </p:nvGrpSpPr>
        <p:grpSpPr>
          <a:xfrm>
            <a:off x="6282144" y="2664268"/>
            <a:ext cx="621588" cy="1002645"/>
            <a:chOff x="8374738" y="3551261"/>
            <a:chExt cx="828640" cy="1336448"/>
          </a:xfrm>
        </p:grpSpPr>
        <p:sp>
          <p:nvSpPr>
            <p:cNvPr id="20" name="MH_Other_17"/>
            <p:cNvSpPr/>
            <p:nvPr>
              <p:custDataLst>
                <p:tags r:id="rId10"/>
              </p:custDataLst>
            </p:nvPr>
          </p:nvSpPr>
          <p:spPr>
            <a:xfrm>
              <a:off x="8374738" y="3551261"/>
              <a:ext cx="188856" cy="195542"/>
            </a:xfrm>
            <a:prstGeom prst="ellipse">
              <a:avLst/>
            </a:prstGeom>
            <a:solidFill>
              <a:srgbClr val="FFFFFF"/>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50000"/>
                  </a:schemeClr>
                </a:solidFill>
              </a:endParaRPr>
            </a:p>
          </p:txBody>
        </p:sp>
        <p:cxnSp>
          <p:nvCxnSpPr>
            <p:cNvPr id="21" name="MH_Other_18"/>
            <p:cNvCxnSpPr/>
            <p:nvPr>
              <p:custDataLst>
                <p:tags r:id="rId11"/>
              </p:custDataLst>
            </p:nvPr>
          </p:nvCxnSpPr>
          <p:spPr>
            <a:xfrm rot="16200000" flipV="1">
              <a:off x="8414014" y="3854601"/>
              <a:ext cx="533142" cy="357657"/>
            </a:xfrm>
            <a:prstGeom prst="curvedConnector3">
              <a:avLst>
                <a:gd name="adj1"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MH_Other_19"/>
            <p:cNvSpPr/>
            <p:nvPr>
              <p:custDataLst>
                <p:tags r:id="rId12"/>
              </p:custDataLst>
            </p:nvPr>
          </p:nvSpPr>
          <p:spPr>
            <a:xfrm>
              <a:off x="8545021" y="4220037"/>
              <a:ext cx="658357" cy="667672"/>
            </a:xfrm>
            <a:prstGeom prst="ellipse">
              <a:avLst/>
            </a:prstGeom>
            <a:gradFill flip="none" rotWithShape="1">
              <a:gsLst>
                <a:gs pos="30000">
                  <a:srgbClr val="E8E8E8"/>
                </a:gs>
                <a:gs pos="0">
                  <a:srgbClr val="E4E4E4"/>
                </a:gs>
                <a:gs pos="61000">
                  <a:srgbClr val="F2F2F2"/>
                </a:gs>
                <a:gs pos="100000">
                  <a:schemeClr val="bg1">
                    <a:tint val="23500"/>
                    <a:satMod val="160000"/>
                    <a:lumMod val="96000"/>
                  </a:schemeClr>
                </a:gs>
              </a:gsLst>
              <a:lin ang="7800000" scaled="0"/>
              <a:tileRect/>
            </a:gradFill>
            <a:ln w="12700" cap="flat" cmpd="sng">
              <a:gradFill flip="none" rotWithShape="1">
                <a:gsLst>
                  <a:gs pos="100000">
                    <a:schemeClr val="tx1">
                      <a:lumMod val="40000"/>
                      <a:lumOff val="60000"/>
                    </a:schemeClr>
                  </a:gs>
                  <a:gs pos="0">
                    <a:schemeClr val="bg1">
                      <a:lumMod val="0"/>
                      <a:lumOff val="100000"/>
                    </a:schemeClr>
                  </a:gs>
                  <a:gs pos="54000">
                    <a:schemeClr val="tx1">
                      <a:lumMod val="20000"/>
                      <a:lumOff val="80000"/>
                    </a:schemeClr>
                  </a:gs>
                </a:gsLst>
                <a:lin ang="7800000" scaled="0"/>
                <a:tileRect/>
              </a:gradFill>
              <a:prstDash val="solid"/>
              <a:round/>
            </a:ln>
            <a:effectLst>
              <a:outerShdw blurRad="50800" dist="38100" dir="5400000" algn="t" rotWithShape="0">
                <a:prstClr val="black">
                  <a:alpha val="40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a:defRPr/>
              </a:pPr>
              <a:endParaRPr lang="zh-CN" altLang="en-US" dirty="0">
                <a:solidFill>
                  <a:schemeClr val="bg1">
                    <a:lumMod val="50000"/>
                  </a:schemeClr>
                </a:solidFill>
              </a:endParaRPr>
            </a:p>
          </p:txBody>
        </p:sp>
        <p:sp>
          <p:nvSpPr>
            <p:cNvPr id="23" name="MH_Other_20"/>
            <p:cNvSpPr/>
            <p:nvPr>
              <p:custDataLst>
                <p:tags r:id="rId13"/>
              </p:custDataLst>
            </p:nvPr>
          </p:nvSpPr>
          <p:spPr>
            <a:xfrm>
              <a:off x="8612051" y="4291541"/>
              <a:ext cx="524295" cy="533408"/>
            </a:xfrm>
            <a:prstGeom prst="ellipse">
              <a:avLst/>
            </a:prstGeom>
            <a:solidFill>
              <a:srgbClr val="C0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50000"/>
                  </a:schemeClr>
                </a:solidFill>
              </a:endParaRPr>
            </a:p>
          </p:txBody>
        </p:sp>
        <p:sp>
          <p:nvSpPr>
            <p:cNvPr id="39" name="KSO_Shape"/>
            <p:cNvSpPr/>
            <p:nvPr/>
          </p:nvSpPr>
          <p:spPr>
            <a:xfrm>
              <a:off x="8727687" y="4413191"/>
              <a:ext cx="293024" cy="280815"/>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bg1">
                    <a:lumMod val="50000"/>
                  </a:schemeClr>
                </a:solidFill>
              </a:endParaRPr>
            </a:p>
          </p:txBody>
        </p:sp>
      </p:grpSp>
    </p:spTree>
    <p:extLst>
      <p:ext uri="{BB962C8B-B14F-4D97-AF65-F5344CB8AC3E}">
        <p14:creationId xmlns:p14="http://schemas.microsoft.com/office/powerpoint/2010/main" val="311779737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2" presetClass="entr" presetSubtype="2" decel="100000" fill="hold" nodeType="withEffect">
                                  <p:stCondLst>
                                    <p:cond delay="20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par>
                                <p:cTn id="23" presetID="22" presetClass="entr" presetSubtype="1" fill="hold" grpId="0" nodeType="withEffect">
                                  <p:stCondLst>
                                    <p:cond delay="700"/>
                                  </p:stCondLst>
                                  <p:childTnLst>
                                    <p:set>
                                      <p:cBhvr>
                                        <p:cTn id="24" dur="1" fill="hold">
                                          <p:stCondLst>
                                            <p:cond delay="0"/>
                                          </p:stCondLst>
                                        </p:cTn>
                                        <p:tgtEl>
                                          <p:spTgt spid="34"/>
                                        </p:tgtEl>
                                        <p:attrNameLst>
                                          <p:attrName>style.visibility</p:attrName>
                                        </p:attrNameLst>
                                      </p:cBhvr>
                                      <p:to>
                                        <p:strVal val="visible"/>
                                      </p:to>
                                    </p:set>
                                    <p:animEffect transition="in" filter="wipe(up)">
                                      <p:cBhvr>
                                        <p:cTn id="25" dur="500"/>
                                        <p:tgtEl>
                                          <p:spTgt spid="34"/>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2" presetClass="entr" presetSubtype="2" decel="100000" fill="hold" nodeType="withEffect">
                                  <p:stCondLst>
                                    <p:cond delay="4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par>
                                <p:cTn id="33" presetID="22" presetClass="entr" presetSubtype="4" fill="hold" grpId="0" nodeType="withEffect">
                                  <p:stCondLst>
                                    <p:cond delay="900"/>
                                  </p:stCondLst>
                                  <p:childTnLst>
                                    <p:set>
                                      <p:cBhvr>
                                        <p:cTn id="34" dur="1" fill="hold">
                                          <p:stCondLst>
                                            <p:cond delay="0"/>
                                          </p:stCondLst>
                                        </p:cTn>
                                        <p:tgtEl>
                                          <p:spTgt spid="33"/>
                                        </p:tgtEl>
                                        <p:attrNameLst>
                                          <p:attrName>style.visibility</p:attrName>
                                        </p:attrNameLst>
                                      </p:cBhvr>
                                      <p:to>
                                        <p:strVal val="visible"/>
                                      </p:to>
                                    </p:set>
                                    <p:animEffect transition="in" filter="wipe(down)">
                                      <p:cBhvr>
                                        <p:cTn id="35" dur="500"/>
                                        <p:tgtEl>
                                          <p:spTgt spid="33"/>
                                        </p:tgtEl>
                                      </p:cBhvr>
                                    </p:animEffect>
                                  </p:childTnLst>
                                </p:cTn>
                              </p:par>
                              <p:par>
                                <p:cTn id="36" presetID="10" presetClass="entr" presetSubtype="0" fill="hold" grpId="0" nodeType="withEffect">
                                  <p:stCondLst>
                                    <p:cond delay="90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2" presetClass="entr" presetSubtype="2" decel="100000" fill="hold" nodeType="withEffect">
                                  <p:stCondLst>
                                    <p:cond delay="70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1+#ppt_w/2"/>
                                          </p:val>
                                        </p:tav>
                                        <p:tav tm="100000">
                                          <p:val>
                                            <p:strVal val="#ppt_x"/>
                                          </p:val>
                                        </p:tav>
                                      </p:tavLst>
                                    </p:anim>
                                    <p:anim calcmode="lin" valueType="num">
                                      <p:cBhvr additive="base">
                                        <p:cTn id="42" dur="500" fill="hold"/>
                                        <p:tgtEl>
                                          <p:spTgt spid="24"/>
                                        </p:tgtEl>
                                        <p:attrNameLst>
                                          <p:attrName>ppt_y</p:attrName>
                                        </p:attrNameLst>
                                      </p:cBhvr>
                                      <p:tavLst>
                                        <p:tav tm="0">
                                          <p:val>
                                            <p:strVal val="#ppt_y"/>
                                          </p:val>
                                        </p:tav>
                                        <p:tav tm="100000">
                                          <p:val>
                                            <p:strVal val="#ppt_y"/>
                                          </p:val>
                                        </p:tav>
                                      </p:tavLst>
                                    </p:anim>
                                  </p:childTnLst>
                                </p:cTn>
                              </p:par>
                              <p:par>
                                <p:cTn id="43" presetID="22" presetClass="entr" presetSubtype="1" fill="hold" grpId="0" nodeType="withEffect">
                                  <p:stCondLst>
                                    <p:cond delay="1100"/>
                                  </p:stCondLst>
                                  <p:childTnLst>
                                    <p:set>
                                      <p:cBhvr>
                                        <p:cTn id="44" dur="1" fill="hold">
                                          <p:stCondLst>
                                            <p:cond delay="0"/>
                                          </p:stCondLst>
                                        </p:cTn>
                                        <p:tgtEl>
                                          <p:spTgt spid="35"/>
                                        </p:tgtEl>
                                        <p:attrNameLst>
                                          <p:attrName>style.visibility</p:attrName>
                                        </p:attrNameLst>
                                      </p:cBhvr>
                                      <p:to>
                                        <p:strVal val="visible"/>
                                      </p:to>
                                    </p:set>
                                    <p:animEffect transition="in" filter="wipe(up)">
                                      <p:cBhvr>
                                        <p:cTn id="45" dur="500"/>
                                        <p:tgtEl>
                                          <p:spTgt spid="35"/>
                                        </p:tgtEl>
                                      </p:cBhvr>
                                    </p:animEffect>
                                  </p:childTnLst>
                                </p:cTn>
                              </p:par>
                              <p:par>
                                <p:cTn id="46" presetID="10" presetClass="entr" presetSubtype="0" fill="hold" grpId="0" nodeType="withEffect">
                                  <p:stCondLst>
                                    <p:cond delay="110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0" grpId="0"/>
      <p:bldP spid="32" grpId="0"/>
      <p:bldP spid="33" grpId="0"/>
      <p:bldP spid="34" grpId="0"/>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72"/>
          <p:cNvCxnSpPr>
            <a:cxnSpLocks noChangeShapeType="1"/>
          </p:cNvCxnSpPr>
          <p:nvPr/>
        </p:nvCxnSpPr>
        <p:spPr bwMode="auto">
          <a:xfrm>
            <a:off x="6908976" y="1946995"/>
            <a:ext cx="559743" cy="184793"/>
          </a:xfrm>
          <a:prstGeom prst="line">
            <a:avLst/>
          </a:prstGeom>
          <a:noFill/>
          <a:ln w="28575">
            <a:solidFill>
              <a:srgbClr val="C00000"/>
            </a:solidFill>
            <a:miter lim="800000"/>
            <a:headEnd/>
            <a:tailEnd/>
          </a:ln>
          <a:extLst>
            <a:ext uri="{909E8E84-426E-40DD-AFC4-6F175D3DCCD1}">
              <a14:hiddenFill xmlns:a14="http://schemas.microsoft.com/office/drawing/2010/main">
                <a:noFill/>
              </a14:hiddenFill>
            </a:ext>
          </a:extLst>
        </p:spPr>
      </p:cxnSp>
      <p:cxnSp>
        <p:nvCxnSpPr>
          <p:cNvPr id="23" name="直接连接符 20"/>
          <p:cNvCxnSpPr>
            <a:cxnSpLocks noChangeShapeType="1"/>
          </p:cNvCxnSpPr>
          <p:nvPr/>
        </p:nvCxnSpPr>
        <p:spPr bwMode="auto">
          <a:xfrm flipV="1">
            <a:off x="4915428" y="2284495"/>
            <a:ext cx="683955" cy="622553"/>
          </a:xfrm>
          <a:prstGeom prst="line">
            <a:avLst/>
          </a:prstGeom>
          <a:noFill/>
          <a:ln w="28575">
            <a:solidFill>
              <a:srgbClr val="C00000"/>
            </a:solidFill>
            <a:miter lim="800000"/>
            <a:headEnd/>
            <a:tailEnd/>
          </a:ln>
          <a:extLst>
            <a:ext uri="{909E8E84-426E-40DD-AFC4-6F175D3DCCD1}">
              <a14:hiddenFill xmlns:a14="http://schemas.microsoft.com/office/drawing/2010/main">
                <a:noFill/>
              </a14:hiddenFill>
            </a:ext>
          </a:extLst>
        </p:spPr>
      </p:cxnSp>
      <p:grpSp>
        <p:nvGrpSpPr>
          <p:cNvPr id="24" name="组合 23"/>
          <p:cNvGrpSpPr/>
          <p:nvPr/>
        </p:nvGrpSpPr>
        <p:grpSpPr>
          <a:xfrm>
            <a:off x="5364544" y="868208"/>
            <a:ext cx="1656582" cy="1657404"/>
            <a:chOff x="5252030" y="2008764"/>
            <a:chExt cx="809336" cy="809336"/>
          </a:xfrm>
          <a:solidFill>
            <a:srgbClr val="C00000"/>
          </a:solidFill>
        </p:grpSpPr>
        <p:sp>
          <p:nvSpPr>
            <p:cNvPr id="25" name="椭圆 24"/>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914499">
                <a:defRPr/>
              </a:pPr>
              <a:endParaRPr lang="zh-CN" altLang="en-US" sz="1800" kern="0">
                <a:solidFill>
                  <a:sysClr val="window" lastClr="FFFFFF"/>
                </a:solidFill>
                <a:latin typeface="Calibri"/>
                <a:ea typeface="宋体"/>
              </a:endParaRPr>
            </a:p>
          </p:txBody>
        </p:sp>
        <p:sp>
          <p:nvSpPr>
            <p:cNvPr id="26" name="椭圆 25"/>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366539" y="3926193"/>
            <a:ext cx="515541" cy="515798"/>
            <a:chOff x="5252030" y="2008764"/>
            <a:chExt cx="809336" cy="809336"/>
          </a:xfrm>
          <a:solidFill>
            <a:srgbClr val="C00000"/>
          </a:solidFill>
        </p:grpSpPr>
        <p:sp>
          <p:nvSpPr>
            <p:cNvPr id="28" name="椭圆 27"/>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914499">
                <a:defRPr/>
              </a:pPr>
              <a:endParaRPr lang="zh-CN" altLang="en-US" sz="1800" kern="0">
                <a:solidFill>
                  <a:sysClr val="window" lastClr="FFFFFF"/>
                </a:solidFill>
                <a:latin typeface="Calibri"/>
                <a:ea typeface="宋体"/>
              </a:endParaRPr>
            </a:p>
          </p:txBody>
        </p:sp>
        <p:sp>
          <p:nvSpPr>
            <p:cNvPr id="29" name="椭圆 28"/>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2252355" y="1468760"/>
            <a:ext cx="1244853" cy="1245471"/>
            <a:chOff x="5252030" y="2008764"/>
            <a:chExt cx="809336" cy="809336"/>
          </a:xfrm>
          <a:solidFill>
            <a:srgbClr val="C00000"/>
          </a:solidFill>
        </p:grpSpPr>
        <p:sp>
          <p:nvSpPr>
            <p:cNvPr id="31" name="椭圆 30"/>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914499">
                <a:defRPr/>
              </a:pPr>
              <a:endParaRPr lang="zh-CN" altLang="en-US" sz="1800" kern="0">
                <a:solidFill>
                  <a:sysClr val="window" lastClr="FFFFFF"/>
                </a:solidFill>
                <a:latin typeface="Calibri"/>
                <a:ea typeface="宋体"/>
              </a:endParaRPr>
            </a:p>
          </p:txBody>
        </p:sp>
        <p:sp>
          <p:nvSpPr>
            <p:cNvPr id="32" name="椭圆 31"/>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3" name="直接连接符 32"/>
          <p:cNvCxnSpPr>
            <a:cxnSpLocks noChangeShapeType="1"/>
          </p:cNvCxnSpPr>
          <p:nvPr/>
        </p:nvCxnSpPr>
        <p:spPr bwMode="auto">
          <a:xfrm flipV="1">
            <a:off x="2017704" y="2552150"/>
            <a:ext cx="413971" cy="322262"/>
          </a:xfrm>
          <a:prstGeom prst="line">
            <a:avLst/>
          </a:prstGeom>
          <a:noFill/>
          <a:ln w="28575">
            <a:solidFill>
              <a:srgbClr val="C00000"/>
            </a:solidFill>
            <a:miter lim="800000"/>
            <a:headEnd/>
            <a:tailEnd/>
          </a:ln>
          <a:extLst>
            <a:ext uri="{909E8E84-426E-40DD-AFC4-6F175D3DCCD1}">
              <a14:hiddenFill xmlns:a14="http://schemas.microsoft.com/office/drawing/2010/main">
                <a:noFill/>
              </a14:hiddenFill>
            </a:ext>
          </a:extLst>
        </p:spPr>
      </p:cxnSp>
      <p:cxnSp>
        <p:nvCxnSpPr>
          <p:cNvPr id="34" name="直接连接符 17"/>
          <p:cNvCxnSpPr>
            <a:cxnSpLocks noChangeShapeType="1"/>
          </p:cNvCxnSpPr>
          <p:nvPr/>
        </p:nvCxnSpPr>
        <p:spPr bwMode="auto">
          <a:xfrm>
            <a:off x="3407190" y="2414811"/>
            <a:ext cx="681352" cy="491438"/>
          </a:xfrm>
          <a:prstGeom prst="line">
            <a:avLst/>
          </a:prstGeom>
          <a:noFill/>
          <a:ln w="28575">
            <a:solidFill>
              <a:srgbClr val="C00000"/>
            </a:solidFill>
            <a:miter lim="800000"/>
            <a:headEnd/>
            <a:tailEnd/>
          </a:ln>
          <a:extLst>
            <a:ext uri="{909E8E84-426E-40DD-AFC4-6F175D3DCCD1}">
              <a14:hiddenFill xmlns:a14="http://schemas.microsoft.com/office/drawing/2010/main">
                <a:noFill/>
              </a14:hiddenFill>
            </a:ext>
          </a:extLst>
        </p:spPr>
      </p:cxnSp>
      <p:cxnSp>
        <p:nvCxnSpPr>
          <p:cNvPr id="35" name="直接连接符 23"/>
          <p:cNvCxnSpPr>
            <a:cxnSpLocks noChangeShapeType="1"/>
            <a:endCxn id="45" idx="1"/>
          </p:cNvCxnSpPr>
          <p:nvPr/>
        </p:nvCxnSpPr>
        <p:spPr bwMode="auto">
          <a:xfrm>
            <a:off x="1044887" y="2660517"/>
            <a:ext cx="364001" cy="242225"/>
          </a:xfrm>
          <a:prstGeom prst="line">
            <a:avLst/>
          </a:prstGeom>
          <a:noFill/>
          <a:ln w="28575">
            <a:solidFill>
              <a:srgbClr val="C00000"/>
            </a:solidFill>
            <a:miter lim="800000"/>
            <a:headEnd/>
            <a:tailEnd/>
          </a:ln>
          <a:extLst>
            <a:ext uri="{909E8E84-426E-40DD-AFC4-6F175D3DCCD1}">
              <a14:hiddenFill xmlns:a14="http://schemas.microsoft.com/office/drawing/2010/main">
                <a:noFill/>
              </a14:hiddenFill>
            </a:ext>
          </a:extLst>
        </p:spPr>
      </p:cxnSp>
      <p:cxnSp>
        <p:nvCxnSpPr>
          <p:cNvPr id="36" name="直接连接符 43"/>
          <p:cNvCxnSpPr>
            <a:cxnSpLocks noChangeShapeType="1"/>
          </p:cNvCxnSpPr>
          <p:nvPr/>
        </p:nvCxnSpPr>
        <p:spPr bwMode="auto">
          <a:xfrm flipV="1">
            <a:off x="3787006" y="3735254"/>
            <a:ext cx="301534" cy="278451"/>
          </a:xfrm>
          <a:prstGeom prst="line">
            <a:avLst/>
          </a:prstGeom>
          <a:noFill/>
          <a:ln w="28575">
            <a:solidFill>
              <a:srgbClr val="C00000"/>
            </a:solidFill>
            <a:miter lim="800000"/>
            <a:headEnd/>
            <a:tailEnd/>
          </a:ln>
          <a:extLst>
            <a:ext uri="{909E8E84-426E-40DD-AFC4-6F175D3DCCD1}">
              <a14:hiddenFill xmlns:a14="http://schemas.microsoft.com/office/drawing/2010/main">
                <a:noFill/>
              </a14:hiddenFill>
            </a:ext>
          </a:extLst>
        </p:spPr>
      </p:cxnSp>
      <p:grpSp>
        <p:nvGrpSpPr>
          <p:cNvPr id="37" name="组合 36"/>
          <p:cNvGrpSpPr/>
          <p:nvPr/>
        </p:nvGrpSpPr>
        <p:grpSpPr>
          <a:xfrm>
            <a:off x="7327776" y="1913198"/>
            <a:ext cx="630256" cy="630570"/>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9" name="椭圆 3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grpSp>
      <p:grpSp>
        <p:nvGrpSpPr>
          <p:cNvPr id="40" name="组合 39"/>
          <p:cNvGrpSpPr/>
          <p:nvPr/>
        </p:nvGrpSpPr>
        <p:grpSpPr>
          <a:xfrm>
            <a:off x="3889082" y="2694827"/>
            <a:ext cx="1226612" cy="1227222"/>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椭圆 4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268509" y="2762294"/>
            <a:ext cx="867177" cy="867608"/>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椭圆 4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文本框 37"/>
          <p:cNvSpPr>
            <a:spLocks noChangeArrowheads="1"/>
          </p:cNvSpPr>
          <p:nvPr/>
        </p:nvSpPr>
        <p:spPr bwMode="auto">
          <a:xfrm>
            <a:off x="5843806" y="1308834"/>
            <a:ext cx="748943" cy="769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50" tIns="45725" rIns="91450" bIns="4572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2200" dirty="0">
                <a:solidFill>
                  <a:schemeClr val="bg1">
                    <a:lumMod val="95000"/>
                  </a:schemeClr>
                </a:solidFill>
                <a:sym typeface="微软雅黑" pitchFamily="34" charset="-122"/>
              </a:rPr>
              <a:t>高端</a:t>
            </a:r>
            <a:endParaRPr lang="en-US" altLang="zh-CN" sz="2200" dirty="0">
              <a:solidFill>
                <a:schemeClr val="bg1">
                  <a:lumMod val="95000"/>
                </a:schemeClr>
              </a:solidFill>
              <a:sym typeface="微软雅黑" pitchFamily="34" charset="-122"/>
            </a:endParaRPr>
          </a:p>
          <a:p>
            <a:pPr algn="ctr" eaLnBrk="1" hangingPunct="1">
              <a:spcBef>
                <a:spcPct val="0"/>
              </a:spcBef>
              <a:buFont typeface="Arial" charset="0"/>
              <a:buNone/>
            </a:pPr>
            <a:r>
              <a:rPr lang="zh-CN" altLang="en-US" sz="2200" dirty="0">
                <a:solidFill>
                  <a:schemeClr val="bg1">
                    <a:lumMod val="95000"/>
                  </a:schemeClr>
                </a:solidFill>
                <a:sym typeface="微软雅黑" pitchFamily="34" charset="-122"/>
              </a:rPr>
              <a:t>市场</a:t>
            </a:r>
          </a:p>
        </p:txBody>
      </p:sp>
      <p:sp>
        <p:nvSpPr>
          <p:cNvPr id="47" name="文本框 37"/>
          <p:cNvSpPr>
            <a:spLocks noChangeArrowheads="1"/>
          </p:cNvSpPr>
          <p:nvPr/>
        </p:nvSpPr>
        <p:spPr bwMode="auto">
          <a:xfrm>
            <a:off x="4166388" y="3002279"/>
            <a:ext cx="671999" cy="67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50" tIns="45725" rIns="91450" bIns="4572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900" dirty="0">
                <a:solidFill>
                  <a:srgbClr val="C00000"/>
                </a:solidFill>
                <a:sym typeface="微软雅黑" pitchFamily="34" charset="-122"/>
              </a:rPr>
              <a:t>细分</a:t>
            </a:r>
            <a:endParaRPr lang="en-US" altLang="zh-CN" sz="1900" dirty="0">
              <a:solidFill>
                <a:srgbClr val="C00000"/>
              </a:solidFill>
              <a:sym typeface="微软雅黑" pitchFamily="34" charset="-122"/>
            </a:endParaRPr>
          </a:p>
          <a:p>
            <a:pPr algn="ctr" eaLnBrk="1" hangingPunct="1">
              <a:spcBef>
                <a:spcPct val="0"/>
              </a:spcBef>
              <a:buFont typeface="Arial" charset="0"/>
              <a:buNone/>
            </a:pPr>
            <a:r>
              <a:rPr lang="zh-CN" altLang="en-US" sz="1900" dirty="0">
                <a:solidFill>
                  <a:srgbClr val="C00000"/>
                </a:solidFill>
                <a:sym typeface="微软雅黑" pitchFamily="34" charset="-122"/>
              </a:rPr>
              <a:t>市场</a:t>
            </a:r>
          </a:p>
        </p:txBody>
      </p:sp>
      <p:sp>
        <p:nvSpPr>
          <p:cNvPr id="48" name="文本框 37"/>
          <p:cNvSpPr>
            <a:spLocks noChangeArrowheads="1"/>
          </p:cNvSpPr>
          <p:nvPr/>
        </p:nvSpPr>
        <p:spPr bwMode="auto">
          <a:xfrm>
            <a:off x="2535821" y="1793049"/>
            <a:ext cx="671999" cy="67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50" tIns="45725" rIns="91450" bIns="4572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900" dirty="0">
                <a:solidFill>
                  <a:schemeClr val="bg1">
                    <a:lumMod val="95000"/>
                  </a:schemeClr>
                </a:solidFill>
                <a:sym typeface="微软雅黑" pitchFamily="34" charset="-122"/>
              </a:rPr>
              <a:t>周边</a:t>
            </a:r>
            <a:endParaRPr lang="en-US" altLang="zh-CN" sz="1900" dirty="0">
              <a:solidFill>
                <a:schemeClr val="bg1">
                  <a:lumMod val="95000"/>
                </a:schemeClr>
              </a:solidFill>
              <a:sym typeface="微软雅黑" pitchFamily="34" charset="-122"/>
            </a:endParaRPr>
          </a:p>
          <a:p>
            <a:pPr algn="ctr" eaLnBrk="1" hangingPunct="1">
              <a:spcBef>
                <a:spcPct val="0"/>
              </a:spcBef>
              <a:buFont typeface="Arial" charset="0"/>
              <a:buNone/>
            </a:pPr>
            <a:r>
              <a:rPr lang="zh-CN" altLang="en-US" sz="1900" dirty="0">
                <a:solidFill>
                  <a:schemeClr val="bg1">
                    <a:lumMod val="95000"/>
                  </a:schemeClr>
                </a:solidFill>
                <a:sym typeface="微软雅黑" pitchFamily="34" charset="-122"/>
              </a:rPr>
              <a:t>市场</a:t>
            </a:r>
          </a:p>
        </p:txBody>
      </p:sp>
      <p:sp>
        <p:nvSpPr>
          <p:cNvPr id="49" name="文本框 37"/>
          <p:cNvSpPr>
            <a:spLocks noChangeArrowheads="1"/>
          </p:cNvSpPr>
          <p:nvPr/>
        </p:nvSpPr>
        <p:spPr bwMode="auto">
          <a:xfrm>
            <a:off x="1455836" y="2989117"/>
            <a:ext cx="492524" cy="46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50" tIns="45725" rIns="91450" bIns="4572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200" dirty="0">
                <a:solidFill>
                  <a:srgbClr val="C00000"/>
                </a:solidFill>
                <a:sym typeface="微软雅黑" pitchFamily="34" charset="-122"/>
              </a:rPr>
              <a:t>本地</a:t>
            </a:r>
            <a:endParaRPr lang="en-US" altLang="zh-CN" sz="1200" dirty="0">
              <a:solidFill>
                <a:srgbClr val="C00000"/>
              </a:solidFill>
              <a:sym typeface="微软雅黑" pitchFamily="34" charset="-122"/>
            </a:endParaRPr>
          </a:p>
          <a:p>
            <a:pPr algn="ctr" eaLnBrk="1" hangingPunct="1">
              <a:spcBef>
                <a:spcPct val="0"/>
              </a:spcBef>
              <a:buFont typeface="Arial" charset="0"/>
              <a:buNone/>
            </a:pPr>
            <a:r>
              <a:rPr lang="zh-CN" altLang="en-US" sz="1200" dirty="0">
                <a:solidFill>
                  <a:srgbClr val="C00000"/>
                </a:solidFill>
                <a:sym typeface="微软雅黑" pitchFamily="34" charset="-122"/>
              </a:rPr>
              <a:t>市场</a:t>
            </a:r>
          </a:p>
        </p:txBody>
      </p:sp>
      <p:sp>
        <p:nvSpPr>
          <p:cNvPr id="50" name="矩形 76"/>
          <p:cNvSpPr>
            <a:spLocks noChangeArrowheads="1"/>
          </p:cNvSpPr>
          <p:nvPr/>
        </p:nvSpPr>
        <p:spPr bwMode="auto">
          <a:xfrm>
            <a:off x="959184" y="3717992"/>
            <a:ext cx="1366544" cy="257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417" tIns="38709" rIns="77417" bIns="3870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ts val="1354"/>
              </a:lnSpc>
              <a:spcBef>
                <a:spcPct val="0"/>
              </a:spcBef>
              <a:buNone/>
            </a:pPr>
            <a:r>
              <a:rPr lang="zh-CN" altLang="en-US" sz="900" dirty="0">
                <a:solidFill>
                  <a:schemeClr val="tx1">
                    <a:lumMod val="65000"/>
                    <a:lumOff val="35000"/>
                  </a:schemeClr>
                </a:solidFill>
                <a:sym typeface="微软雅黑" pitchFamily="34" charset="-122"/>
              </a:rPr>
              <a:t>点击添加描述总结</a:t>
            </a:r>
            <a:r>
              <a:rPr lang="en-US" altLang="zh-CN" sz="900" dirty="0">
                <a:solidFill>
                  <a:schemeClr val="tx1">
                    <a:lumMod val="65000"/>
                    <a:lumOff val="35000"/>
                  </a:schemeClr>
                </a:solidFill>
                <a:sym typeface="微软雅黑" pitchFamily="34" charset="-122"/>
              </a:rPr>
              <a:t> </a:t>
            </a:r>
            <a:endParaRPr lang="zh-CN" altLang="en-US" sz="900" dirty="0">
              <a:solidFill>
                <a:schemeClr val="tx1">
                  <a:lumMod val="65000"/>
                  <a:lumOff val="35000"/>
                </a:schemeClr>
              </a:solidFill>
              <a:sym typeface="微软雅黑" pitchFamily="34" charset="-122"/>
            </a:endParaRPr>
          </a:p>
        </p:txBody>
      </p:sp>
      <p:sp>
        <p:nvSpPr>
          <p:cNvPr id="51" name="矩形 80"/>
          <p:cNvSpPr>
            <a:spLocks noChangeArrowheads="1"/>
          </p:cNvSpPr>
          <p:nvPr/>
        </p:nvSpPr>
        <p:spPr bwMode="auto">
          <a:xfrm>
            <a:off x="2145111" y="2819063"/>
            <a:ext cx="1366544" cy="257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417" tIns="38709" rIns="77417" bIns="3870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ts val="1354"/>
              </a:lnSpc>
              <a:spcBef>
                <a:spcPct val="0"/>
              </a:spcBef>
              <a:buNone/>
            </a:pPr>
            <a:r>
              <a:rPr lang="zh-CN" altLang="en-US" sz="900" dirty="0">
                <a:solidFill>
                  <a:schemeClr val="tx1">
                    <a:lumMod val="65000"/>
                    <a:lumOff val="35000"/>
                  </a:schemeClr>
                </a:solidFill>
                <a:sym typeface="微软雅黑" pitchFamily="34" charset="-122"/>
              </a:rPr>
              <a:t>点击添加描述总结</a:t>
            </a:r>
            <a:r>
              <a:rPr lang="en-US" altLang="zh-CN" sz="900" dirty="0">
                <a:solidFill>
                  <a:schemeClr val="tx1">
                    <a:lumMod val="65000"/>
                    <a:lumOff val="35000"/>
                  </a:schemeClr>
                </a:solidFill>
                <a:sym typeface="微软雅黑" pitchFamily="34" charset="-122"/>
              </a:rPr>
              <a:t> </a:t>
            </a:r>
            <a:endParaRPr lang="zh-CN" altLang="en-US" sz="900" dirty="0">
              <a:solidFill>
                <a:schemeClr val="tx1">
                  <a:lumMod val="65000"/>
                  <a:lumOff val="35000"/>
                </a:schemeClr>
              </a:solidFill>
              <a:sym typeface="微软雅黑" pitchFamily="34" charset="-122"/>
            </a:endParaRPr>
          </a:p>
        </p:txBody>
      </p:sp>
      <p:sp>
        <p:nvSpPr>
          <p:cNvPr id="52" name="矩形 81"/>
          <p:cNvSpPr>
            <a:spLocks noChangeArrowheads="1"/>
          </p:cNvSpPr>
          <p:nvPr/>
        </p:nvSpPr>
        <p:spPr bwMode="auto">
          <a:xfrm>
            <a:off x="3849091" y="3962007"/>
            <a:ext cx="1366544" cy="257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417" tIns="38709" rIns="77417" bIns="3870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ts val="1354"/>
              </a:lnSpc>
              <a:spcBef>
                <a:spcPct val="0"/>
              </a:spcBef>
              <a:buNone/>
            </a:pPr>
            <a:r>
              <a:rPr lang="zh-CN" altLang="en-US" sz="900" dirty="0">
                <a:solidFill>
                  <a:schemeClr val="tx1">
                    <a:lumMod val="65000"/>
                    <a:lumOff val="35000"/>
                  </a:schemeClr>
                </a:solidFill>
                <a:sym typeface="微软雅黑" pitchFamily="34" charset="-122"/>
              </a:rPr>
              <a:t>点击添加描述总结</a:t>
            </a:r>
            <a:r>
              <a:rPr lang="en-US" altLang="zh-CN" sz="900" dirty="0">
                <a:solidFill>
                  <a:schemeClr val="tx1">
                    <a:lumMod val="65000"/>
                    <a:lumOff val="35000"/>
                  </a:schemeClr>
                </a:solidFill>
                <a:sym typeface="微软雅黑" pitchFamily="34" charset="-122"/>
              </a:rPr>
              <a:t> </a:t>
            </a:r>
            <a:endParaRPr lang="zh-CN" altLang="en-US" sz="900" dirty="0">
              <a:solidFill>
                <a:schemeClr val="tx1">
                  <a:lumMod val="65000"/>
                  <a:lumOff val="35000"/>
                </a:schemeClr>
              </a:solidFill>
              <a:sym typeface="微软雅黑" pitchFamily="34" charset="-122"/>
            </a:endParaRPr>
          </a:p>
        </p:txBody>
      </p:sp>
      <p:sp>
        <p:nvSpPr>
          <p:cNvPr id="53" name="矩形 82"/>
          <p:cNvSpPr>
            <a:spLocks noChangeArrowheads="1"/>
          </p:cNvSpPr>
          <p:nvPr/>
        </p:nvSpPr>
        <p:spPr bwMode="auto">
          <a:xfrm>
            <a:off x="5483063" y="2652180"/>
            <a:ext cx="1366544" cy="257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417" tIns="38709" rIns="77417" bIns="3870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ts val="1354"/>
              </a:lnSpc>
              <a:spcBef>
                <a:spcPct val="0"/>
              </a:spcBef>
              <a:buNone/>
            </a:pPr>
            <a:r>
              <a:rPr lang="zh-CN" altLang="en-US" sz="900" dirty="0">
                <a:solidFill>
                  <a:schemeClr val="tx1">
                    <a:lumMod val="65000"/>
                    <a:lumOff val="35000"/>
                  </a:schemeClr>
                </a:solidFill>
                <a:sym typeface="微软雅黑" pitchFamily="34" charset="-122"/>
              </a:rPr>
              <a:t>点击添加描述总结</a:t>
            </a:r>
          </a:p>
        </p:txBody>
      </p:sp>
      <p:sp>
        <p:nvSpPr>
          <p:cNvPr id="57" name="矩形 56"/>
          <p:cNvSpPr>
            <a:spLocks noChangeArrowheads="1"/>
          </p:cNvSpPr>
          <p:nvPr/>
        </p:nvSpPr>
        <p:spPr bwMode="auto">
          <a:xfrm>
            <a:off x="6252285" y="3356151"/>
            <a:ext cx="2323391" cy="32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7" tIns="41472" rIns="82947" bIns="41472">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eaLnBrk="1" hangingPunct="1">
              <a:spcBef>
                <a:spcPct val="0"/>
              </a:spcBef>
              <a:buFont typeface="Arial" charset="0"/>
              <a:buNone/>
            </a:pPr>
            <a:r>
              <a:rPr lang="zh-CN" altLang="en-US" sz="1600" b="1" dirty="0">
                <a:solidFill>
                  <a:srgbClr val="C00000"/>
                </a:solidFill>
                <a:sym typeface="微软雅黑" pitchFamily="34" charset="-122"/>
              </a:rPr>
              <a:t>添加主要标题内容</a:t>
            </a:r>
            <a:endParaRPr lang="zh-CN" altLang="en-US" sz="1600" dirty="0">
              <a:solidFill>
                <a:srgbClr val="C00000"/>
              </a:solidFill>
              <a:latin typeface="Arial" charset="0"/>
              <a:ea typeface="宋体" pitchFamily="2" charset="-122"/>
            </a:endParaRPr>
          </a:p>
        </p:txBody>
      </p:sp>
      <p:sp>
        <p:nvSpPr>
          <p:cNvPr id="58" name="文本框 13"/>
          <p:cNvSpPr txBox="1"/>
          <p:nvPr/>
        </p:nvSpPr>
        <p:spPr>
          <a:xfrm>
            <a:off x="5871023" y="3712843"/>
            <a:ext cx="2740745" cy="805135"/>
          </a:xfrm>
          <a:prstGeom prst="rect">
            <a:avLst/>
          </a:prstGeom>
          <a:noFill/>
        </p:spPr>
        <p:txBody>
          <a:bodyPr wrap="square" lIns="65831" tIns="32914" rIns="65831" bIns="32914" rtlCol="0">
            <a:spAutoFit/>
          </a:bodyPr>
          <a:lstStyle/>
          <a:p>
            <a:pPr>
              <a:lnSpc>
                <a:spcPct val="120000"/>
              </a:lnSpc>
              <a:spcBef>
                <a:spcPct val="0"/>
              </a:spcBef>
              <a:buNone/>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grpSp>
        <p:nvGrpSpPr>
          <p:cNvPr id="65" name="组合 64"/>
          <p:cNvGrpSpPr/>
          <p:nvPr/>
        </p:nvGrpSpPr>
        <p:grpSpPr>
          <a:xfrm>
            <a:off x="665718" y="2329185"/>
            <a:ext cx="420976" cy="421185"/>
            <a:chOff x="5252030" y="2008764"/>
            <a:chExt cx="809336" cy="809336"/>
          </a:xfrm>
          <a:solidFill>
            <a:srgbClr val="C00000"/>
          </a:solidFill>
        </p:grpSpPr>
        <p:sp>
          <p:nvSpPr>
            <p:cNvPr id="66" name="椭圆 65"/>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914499">
                <a:defRPr/>
              </a:pPr>
              <a:endParaRPr lang="zh-CN" altLang="en-US" sz="1800" kern="0">
                <a:solidFill>
                  <a:sysClr val="window" lastClr="FFFFFF"/>
                </a:solidFill>
                <a:latin typeface="Calibri"/>
                <a:ea typeface="宋体"/>
              </a:endParaRPr>
            </a:p>
          </p:txBody>
        </p:sp>
        <p:sp>
          <p:nvSpPr>
            <p:cNvPr id="67" name="椭圆 66"/>
            <p:cNvSpPr/>
            <p:nvPr/>
          </p:nvSpPr>
          <p:spPr>
            <a:xfrm>
              <a:off x="5269270" y="2029388"/>
              <a:ext cx="769580" cy="769580"/>
            </a:xfrm>
            <a:prstGeom prst="ellipse">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4568507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accel="52000" fill="hold" nodeType="clickEffect" p14:presetBounceEnd="38000">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14:bounceEnd="38000">
                                          <p:cBhvr additive="base">
                                            <p:cTn id="7" dur="500" fill="hold"/>
                                            <p:tgtEl>
                                              <p:spTgt spid="65"/>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6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par>
                                    <p:cTn id="13" presetID="2" presetClass="entr" presetSubtype="3" accel="52000" fill="hold" nodeType="withEffect" p14:presetBounceEnd="38000">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14:bounceEnd="38000">
                                          <p:cBhvr additive="base">
                                            <p:cTn id="15" dur="500" fill="hold"/>
                                            <p:tgtEl>
                                              <p:spTgt spid="43"/>
                                            </p:tgtEl>
                                            <p:attrNameLst>
                                              <p:attrName>ppt_x</p:attrName>
                                            </p:attrNameLst>
                                          </p:cBhvr>
                                          <p:tavLst>
                                            <p:tav tm="0">
                                              <p:val>
                                                <p:strVal val="1+#ppt_w/2"/>
                                              </p:val>
                                            </p:tav>
                                            <p:tav tm="100000">
                                              <p:val>
                                                <p:strVal val="#ppt_x"/>
                                              </p:val>
                                            </p:tav>
                                          </p:tavLst>
                                        </p:anim>
                                        <p:anim calcmode="lin" valueType="num" p14:bounceEnd="38000">
                                          <p:cBhvr additive="base">
                                            <p:cTn id="16" dur="500" fill="hold"/>
                                            <p:tgtEl>
                                              <p:spTgt spid="43"/>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p:cTn id="20" dur="500" fill="hold"/>
                                            <p:tgtEl>
                                              <p:spTgt spid="49"/>
                                            </p:tgtEl>
                                            <p:attrNameLst>
                                              <p:attrName>ppt_w</p:attrName>
                                            </p:attrNameLst>
                                          </p:cBhvr>
                                          <p:tavLst>
                                            <p:tav tm="0">
                                              <p:val>
                                                <p:fltVal val="0"/>
                                              </p:val>
                                            </p:tav>
                                            <p:tav tm="100000">
                                              <p:val>
                                                <p:strVal val="#ppt_w"/>
                                              </p:val>
                                            </p:tav>
                                          </p:tavLst>
                                        </p:anim>
                                        <p:anim calcmode="lin" valueType="num">
                                          <p:cBhvr>
                                            <p:cTn id="21" dur="500" fill="hold"/>
                                            <p:tgtEl>
                                              <p:spTgt spid="49"/>
                                            </p:tgtEl>
                                            <p:attrNameLst>
                                              <p:attrName>ppt_h</p:attrName>
                                            </p:attrNameLst>
                                          </p:cBhvr>
                                          <p:tavLst>
                                            <p:tav tm="0">
                                              <p:val>
                                                <p:fltVal val="0"/>
                                              </p:val>
                                            </p:tav>
                                            <p:tav tm="100000">
                                              <p:val>
                                                <p:strVal val="#ppt_h"/>
                                              </p:val>
                                            </p:tav>
                                          </p:tavLst>
                                        </p:anim>
                                        <p:animEffect transition="in" filter="fade">
                                          <p:cBhvr>
                                            <p:cTn id="22" dur="500"/>
                                            <p:tgtEl>
                                              <p:spTgt spid="49"/>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par>
                                    <p:cTn id="27" presetID="2" presetClass="entr" presetSubtype="12" accel="52000" fill="hold" nodeType="withEffect" p14:presetBounceEnd="38000">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14:bounceEnd="38000">
                                          <p:cBhvr additive="base">
                                            <p:cTn id="29" dur="500" fill="hold"/>
                                            <p:tgtEl>
                                              <p:spTgt spid="30"/>
                                            </p:tgtEl>
                                            <p:attrNameLst>
                                              <p:attrName>ppt_x</p:attrName>
                                            </p:attrNameLst>
                                          </p:cBhvr>
                                          <p:tavLst>
                                            <p:tav tm="0">
                                              <p:val>
                                                <p:strVal val="0-#ppt_w/2"/>
                                              </p:val>
                                            </p:tav>
                                            <p:tav tm="100000">
                                              <p:val>
                                                <p:strVal val="#ppt_x"/>
                                              </p:val>
                                            </p:tav>
                                          </p:tavLst>
                                        </p:anim>
                                        <p:anim calcmode="lin" valueType="num" p14:bounceEnd="38000">
                                          <p:cBhvr additive="base">
                                            <p:cTn id="30" dur="500" fill="hold"/>
                                            <p:tgtEl>
                                              <p:spTgt spid="30"/>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 calcmode="lin" valueType="num">
                                          <p:cBhvr>
                                            <p:cTn id="34" dur="500" fill="hold"/>
                                            <p:tgtEl>
                                              <p:spTgt spid="48"/>
                                            </p:tgtEl>
                                            <p:attrNameLst>
                                              <p:attrName>ppt_w</p:attrName>
                                            </p:attrNameLst>
                                          </p:cBhvr>
                                          <p:tavLst>
                                            <p:tav tm="0">
                                              <p:val>
                                                <p:fltVal val="0"/>
                                              </p:val>
                                            </p:tav>
                                            <p:tav tm="100000">
                                              <p:val>
                                                <p:strVal val="#ppt_w"/>
                                              </p:val>
                                            </p:tav>
                                          </p:tavLst>
                                        </p:anim>
                                        <p:anim calcmode="lin" valueType="num">
                                          <p:cBhvr>
                                            <p:cTn id="35" dur="500" fill="hold"/>
                                            <p:tgtEl>
                                              <p:spTgt spid="48"/>
                                            </p:tgtEl>
                                            <p:attrNameLst>
                                              <p:attrName>ppt_h</p:attrName>
                                            </p:attrNameLst>
                                          </p:cBhvr>
                                          <p:tavLst>
                                            <p:tav tm="0">
                                              <p:val>
                                                <p:fltVal val="0"/>
                                              </p:val>
                                            </p:tav>
                                            <p:tav tm="100000">
                                              <p:val>
                                                <p:strVal val="#ppt_h"/>
                                              </p:val>
                                            </p:tav>
                                          </p:tavLst>
                                        </p:anim>
                                        <p:animEffect transition="in" filter="fade">
                                          <p:cBhvr>
                                            <p:cTn id="36" dur="500"/>
                                            <p:tgtEl>
                                              <p:spTgt spid="48"/>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par>
                                    <p:cTn id="41" presetID="2" presetClass="entr" presetSubtype="3" accel="52000" fill="hold" nodeType="withEffect" p14:presetBounceEnd="38000">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14:bounceEnd="38000">
                                          <p:cBhvr additive="base">
                                            <p:cTn id="43" dur="500" fill="hold"/>
                                            <p:tgtEl>
                                              <p:spTgt spid="40"/>
                                            </p:tgtEl>
                                            <p:attrNameLst>
                                              <p:attrName>ppt_x</p:attrName>
                                            </p:attrNameLst>
                                          </p:cBhvr>
                                          <p:tavLst>
                                            <p:tav tm="0">
                                              <p:val>
                                                <p:strVal val="1+#ppt_w/2"/>
                                              </p:val>
                                            </p:tav>
                                            <p:tav tm="100000">
                                              <p:val>
                                                <p:strVal val="#ppt_x"/>
                                              </p:val>
                                            </p:tav>
                                          </p:tavLst>
                                        </p:anim>
                                        <p:anim calcmode="lin" valueType="num" p14:bounceEnd="38000">
                                          <p:cBhvr additive="base">
                                            <p:cTn id="44" dur="500" fill="hold"/>
                                            <p:tgtEl>
                                              <p:spTgt spid="40"/>
                                            </p:tgtEl>
                                            <p:attrNameLst>
                                              <p:attrName>ppt_y</p:attrName>
                                            </p:attrNameLst>
                                          </p:cBhvr>
                                          <p:tavLst>
                                            <p:tav tm="0">
                                              <p:val>
                                                <p:strVal val="0-#ppt_h/2"/>
                                              </p:val>
                                            </p:tav>
                                            <p:tav tm="100000">
                                              <p:val>
                                                <p:strVal val="#ppt_y"/>
                                              </p:val>
                                            </p:tav>
                                          </p:tavLst>
                                        </p:anim>
                                      </p:childTnLst>
                                    </p:cTn>
                                  </p:par>
                                </p:childTnLst>
                              </p:cTn>
                            </p:par>
                            <p:par>
                              <p:cTn id="45" fill="hold">
                                <p:stCondLst>
                                  <p:cond delay="3000"/>
                                </p:stCondLst>
                                <p:childTnLst>
                                  <p:par>
                                    <p:cTn id="46" presetID="53" presetClass="entr" presetSubtype="16" fill="hold" grpId="0" nodeType="afterEffect">
                                      <p:stCondLst>
                                        <p:cond delay="0"/>
                                      </p:stCondLst>
                                      <p:childTnLst>
                                        <p:set>
                                          <p:cBhvr>
                                            <p:cTn id="47" dur="1" fill="hold">
                                              <p:stCondLst>
                                                <p:cond delay="0"/>
                                              </p:stCondLst>
                                            </p:cTn>
                                            <p:tgtEl>
                                              <p:spTgt spid="47"/>
                                            </p:tgtEl>
                                            <p:attrNameLst>
                                              <p:attrName>style.visibility</p:attrName>
                                            </p:attrNameLst>
                                          </p:cBhvr>
                                          <p:to>
                                            <p:strVal val="visible"/>
                                          </p:to>
                                        </p:set>
                                        <p:anim calcmode="lin" valueType="num">
                                          <p:cBhvr>
                                            <p:cTn id="48" dur="500" fill="hold"/>
                                            <p:tgtEl>
                                              <p:spTgt spid="47"/>
                                            </p:tgtEl>
                                            <p:attrNameLst>
                                              <p:attrName>ppt_w</p:attrName>
                                            </p:attrNameLst>
                                          </p:cBhvr>
                                          <p:tavLst>
                                            <p:tav tm="0">
                                              <p:val>
                                                <p:fltVal val="0"/>
                                              </p:val>
                                            </p:tav>
                                            <p:tav tm="100000">
                                              <p:val>
                                                <p:strVal val="#ppt_w"/>
                                              </p:val>
                                            </p:tav>
                                          </p:tavLst>
                                        </p:anim>
                                        <p:anim calcmode="lin" valueType="num">
                                          <p:cBhvr>
                                            <p:cTn id="49" dur="500" fill="hold"/>
                                            <p:tgtEl>
                                              <p:spTgt spid="47"/>
                                            </p:tgtEl>
                                            <p:attrNameLst>
                                              <p:attrName>ppt_h</p:attrName>
                                            </p:attrNameLst>
                                          </p:cBhvr>
                                          <p:tavLst>
                                            <p:tav tm="0">
                                              <p:val>
                                                <p:fltVal val="0"/>
                                              </p:val>
                                            </p:tav>
                                            <p:tav tm="100000">
                                              <p:val>
                                                <p:strVal val="#ppt_h"/>
                                              </p:val>
                                            </p:tav>
                                          </p:tavLst>
                                        </p:anim>
                                        <p:animEffect transition="in" filter="fade">
                                          <p:cBhvr>
                                            <p:cTn id="50" dur="500"/>
                                            <p:tgtEl>
                                              <p:spTgt spid="47"/>
                                            </p:tgtEl>
                                          </p:cBhvr>
                                        </p:animEffect>
                                      </p:childTnLst>
                                    </p:cTn>
                                  </p:par>
                                </p:childTnLst>
                              </p:cTn>
                            </p:par>
                            <p:par>
                              <p:cTn id="51" fill="hold">
                                <p:stCondLst>
                                  <p:cond delay="3500"/>
                                </p:stCondLst>
                                <p:childTnLst>
                                  <p:par>
                                    <p:cTn id="52" presetID="22" presetClass="entr" presetSubtype="2" fill="hold"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right)">
                                          <p:cBhvr>
                                            <p:cTn id="54" dur="500"/>
                                            <p:tgtEl>
                                              <p:spTgt spid="36"/>
                                            </p:tgtEl>
                                          </p:cBhvr>
                                        </p:animEffect>
                                      </p:childTnLst>
                                    </p:cTn>
                                  </p:par>
                                  <p:par>
                                    <p:cTn id="55" presetID="22" presetClass="entr" presetSubtype="8"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par>
                                    <p:cTn id="58" presetID="2" presetClass="entr" presetSubtype="12" accel="52000" fill="hold" nodeType="withEffect" p14:presetBounceEnd="38000">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14:bounceEnd="38000">
                                          <p:cBhvr additive="base">
                                            <p:cTn id="60" dur="500" fill="hold"/>
                                            <p:tgtEl>
                                              <p:spTgt spid="27"/>
                                            </p:tgtEl>
                                            <p:attrNameLst>
                                              <p:attrName>ppt_x</p:attrName>
                                            </p:attrNameLst>
                                          </p:cBhvr>
                                          <p:tavLst>
                                            <p:tav tm="0">
                                              <p:val>
                                                <p:strVal val="0-#ppt_w/2"/>
                                              </p:val>
                                            </p:tav>
                                            <p:tav tm="100000">
                                              <p:val>
                                                <p:strVal val="#ppt_x"/>
                                              </p:val>
                                            </p:tav>
                                          </p:tavLst>
                                        </p:anim>
                                        <p:anim calcmode="lin" valueType="num" p14:bounceEnd="38000">
                                          <p:cBhvr additive="base">
                                            <p:cTn id="61" dur="500" fill="hold"/>
                                            <p:tgtEl>
                                              <p:spTgt spid="27"/>
                                            </p:tgtEl>
                                            <p:attrNameLst>
                                              <p:attrName>ppt_y</p:attrName>
                                            </p:attrNameLst>
                                          </p:cBhvr>
                                          <p:tavLst>
                                            <p:tav tm="0">
                                              <p:val>
                                                <p:strVal val="1+#ppt_h/2"/>
                                              </p:val>
                                            </p:tav>
                                            <p:tav tm="100000">
                                              <p:val>
                                                <p:strVal val="#ppt_y"/>
                                              </p:val>
                                            </p:tav>
                                          </p:tavLst>
                                        </p:anim>
                                      </p:childTnLst>
                                    </p:cTn>
                                  </p:par>
                                  <p:par>
                                    <p:cTn id="62" presetID="2" presetClass="entr" presetSubtype="3" accel="52000" fill="hold" nodeType="withEffect" p14:presetBounceEnd="38000">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14:bounceEnd="38000">
                                          <p:cBhvr additive="base">
                                            <p:cTn id="64" dur="500" fill="hold"/>
                                            <p:tgtEl>
                                              <p:spTgt spid="24"/>
                                            </p:tgtEl>
                                            <p:attrNameLst>
                                              <p:attrName>ppt_x</p:attrName>
                                            </p:attrNameLst>
                                          </p:cBhvr>
                                          <p:tavLst>
                                            <p:tav tm="0">
                                              <p:val>
                                                <p:strVal val="1+#ppt_w/2"/>
                                              </p:val>
                                            </p:tav>
                                            <p:tav tm="100000">
                                              <p:val>
                                                <p:strVal val="#ppt_x"/>
                                              </p:val>
                                            </p:tav>
                                          </p:tavLst>
                                        </p:anim>
                                        <p:anim calcmode="lin" valueType="num" p14:bounceEnd="38000">
                                          <p:cBhvr additive="base">
                                            <p:cTn id="65" dur="500" fill="hold"/>
                                            <p:tgtEl>
                                              <p:spTgt spid="24"/>
                                            </p:tgtEl>
                                            <p:attrNameLst>
                                              <p:attrName>ppt_y</p:attrName>
                                            </p:attrNameLst>
                                          </p:cBhvr>
                                          <p:tavLst>
                                            <p:tav tm="0">
                                              <p:val>
                                                <p:strVal val="0-#ppt_h/2"/>
                                              </p:val>
                                            </p:tav>
                                            <p:tav tm="100000">
                                              <p:val>
                                                <p:strVal val="#ppt_y"/>
                                              </p:val>
                                            </p:tav>
                                          </p:tavLst>
                                        </p:anim>
                                      </p:childTnLst>
                                    </p:cTn>
                                  </p:par>
                                </p:childTnLst>
                              </p:cTn>
                            </p:par>
                            <p:par>
                              <p:cTn id="66" fill="hold">
                                <p:stCondLst>
                                  <p:cond delay="4000"/>
                                </p:stCondLst>
                                <p:childTnLst>
                                  <p:par>
                                    <p:cTn id="67" presetID="53" presetClass="entr" presetSubtype="16"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p:cTn id="69" dur="500" fill="hold"/>
                                            <p:tgtEl>
                                              <p:spTgt spid="46"/>
                                            </p:tgtEl>
                                            <p:attrNameLst>
                                              <p:attrName>ppt_w</p:attrName>
                                            </p:attrNameLst>
                                          </p:cBhvr>
                                          <p:tavLst>
                                            <p:tav tm="0">
                                              <p:val>
                                                <p:fltVal val="0"/>
                                              </p:val>
                                            </p:tav>
                                            <p:tav tm="100000">
                                              <p:val>
                                                <p:strVal val="#ppt_w"/>
                                              </p:val>
                                            </p:tav>
                                          </p:tavLst>
                                        </p:anim>
                                        <p:anim calcmode="lin" valueType="num">
                                          <p:cBhvr>
                                            <p:cTn id="70" dur="500" fill="hold"/>
                                            <p:tgtEl>
                                              <p:spTgt spid="46"/>
                                            </p:tgtEl>
                                            <p:attrNameLst>
                                              <p:attrName>ppt_h</p:attrName>
                                            </p:attrNameLst>
                                          </p:cBhvr>
                                          <p:tavLst>
                                            <p:tav tm="0">
                                              <p:val>
                                                <p:fltVal val="0"/>
                                              </p:val>
                                            </p:tav>
                                            <p:tav tm="100000">
                                              <p:val>
                                                <p:strVal val="#ppt_h"/>
                                              </p:val>
                                            </p:tav>
                                          </p:tavLst>
                                        </p:anim>
                                        <p:animEffect transition="in" filter="fade">
                                          <p:cBhvr>
                                            <p:cTn id="71" dur="500"/>
                                            <p:tgtEl>
                                              <p:spTgt spid="46"/>
                                            </p:tgtEl>
                                          </p:cBhvr>
                                        </p:animEffect>
                                      </p:childTnLst>
                                    </p:cTn>
                                  </p:par>
                                </p:childTnLst>
                              </p:cTn>
                            </p:par>
                            <p:par>
                              <p:cTn id="72" fill="hold">
                                <p:stCondLst>
                                  <p:cond delay="4500"/>
                                </p:stCondLst>
                                <p:childTnLst>
                                  <p:par>
                                    <p:cTn id="73" presetID="22" presetClass="entr" presetSubtype="8" fill="hold"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left)">
                                          <p:cBhvr>
                                            <p:cTn id="75" dur="500"/>
                                            <p:tgtEl>
                                              <p:spTgt spid="22"/>
                                            </p:tgtEl>
                                          </p:cBhvr>
                                        </p:animEffect>
                                      </p:childTnLst>
                                    </p:cTn>
                                  </p:par>
                                  <p:par>
                                    <p:cTn id="76" presetID="2" presetClass="entr" presetSubtype="2" accel="52000" fill="hold" nodeType="withEffect" p14:presetBounceEnd="38000">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14:bounceEnd="38000">
                                          <p:cBhvr additive="base">
                                            <p:cTn id="78" dur="500" fill="hold"/>
                                            <p:tgtEl>
                                              <p:spTgt spid="37"/>
                                            </p:tgtEl>
                                            <p:attrNameLst>
                                              <p:attrName>ppt_x</p:attrName>
                                            </p:attrNameLst>
                                          </p:cBhvr>
                                          <p:tavLst>
                                            <p:tav tm="0">
                                              <p:val>
                                                <p:strVal val="1+#ppt_w/2"/>
                                              </p:val>
                                            </p:tav>
                                            <p:tav tm="100000">
                                              <p:val>
                                                <p:strVal val="#ppt_x"/>
                                              </p:val>
                                            </p:tav>
                                          </p:tavLst>
                                        </p:anim>
                                        <p:anim calcmode="lin" valueType="num" p14:bounceEnd="38000">
                                          <p:cBhvr additive="base">
                                            <p:cTn id="79" dur="500" fill="hold"/>
                                            <p:tgtEl>
                                              <p:spTgt spid="37"/>
                                            </p:tgtEl>
                                            <p:attrNameLst>
                                              <p:attrName>ppt_y</p:attrName>
                                            </p:attrNameLst>
                                          </p:cBhvr>
                                          <p:tavLst>
                                            <p:tav tm="0">
                                              <p:val>
                                                <p:strVal val="#ppt_y"/>
                                              </p:val>
                                            </p:tav>
                                            <p:tav tm="100000">
                                              <p:val>
                                                <p:strVal val="#ppt_y"/>
                                              </p:val>
                                            </p:tav>
                                          </p:tavLst>
                                        </p:anim>
                                      </p:childTnLst>
                                    </p:cTn>
                                  </p:par>
                                  <p:par>
                                    <p:cTn id="80" presetID="10" presetClass="entr" presetSubtype="0" fill="hold" grpId="0" nodeType="withEffect">
                                      <p:stCondLst>
                                        <p:cond delay="250"/>
                                      </p:stCondLst>
                                      <p:childTnLst>
                                        <p:set>
                                          <p:cBhvr>
                                            <p:cTn id="81" dur="1" fill="hold">
                                              <p:stCondLst>
                                                <p:cond delay="0"/>
                                              </p:stCondLst>
                                            </p:cTn>
                                            <p:tgtEl>
                                              <p:spTgt spid="50"/>
                                            </p:tgtEl>
                                            <p:attrNameLst>
                                              <p:attrName>style.visibility</p:attrName>
                                            </p:attrNameLst>
                                          </p:cBhvr>
                                          <p:to>
                                            <p:strVal val="visible"/>
                                          </p:to>
                                        </p:set>
                                        <p:animEffect transition="in" filter="fade">
                                          <p:cBhvr>
                                            <p:cTn id="82" dur="400"/>
                                            <p:tgtEl>
                                              <p:spTgt spid="50"/>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1"/>
                                            </p:tgtEl>
                                            <p:attrNameLst>
                                              <p:attrName>style.visibility</p:attrName>
                                            </p:attrNameLst>
                                          </p:cBhvr>
                                          <p:to>
                                            <p:strVal val="visible"/>
                                          </p:to>
                                        </p:set>
                                        <p:animEffect transition="in" filter="fade">
                                          <p:cBhvr>
                                            <p:cTn id="85" dur="500"/>
                                            <p:tgtEl>
                                              <p:spTgt spid="51"/>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52"/>
                                            </p:tgtEl>
                                            <p:attrNameLst>
                                              <p:attrName>style.visibility</p:attrName>
                                            </p:attrNameLst>
                                          </p:cBhvr>
                                          <p:to>
                                            <p:strVal val="visible"/>
                                          </p:to>
                                        </p:set>
                                        <p:animEffect transition="in" filter="fade">
                                          <p:cBhvr>
                                            <p:cTn id="88" dur="400"/>
                                            <p:tgtEl>
                                              <p:spTgt spid="52"/>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53"/>
                                            </p:tgtEl>
                                            <p:attrNameLst>
                                              <p:attrName>style.visibility</p:attrName>
                                            </p:attrNameLst>
                                          </p:cBhvr>
                                          <p:to>
                                            <p:strVal val="visible"/>
                                          </p:to>
                                        </p:set>
                                        <p:animEffect transition="in" filter="fade">
                                          <p:cBhvr>
                                            <p:cTn id="91" dur="500"/>
                                            <p:tgtEl>
                                              <p:spTgt spid="53"/>
                                            </p:tgtEl>
                                          </p:cBhvr>
                                        </p:animEffect>
                                      </p:childTnLst>
                                    </p:cTn>
                                  </p:par>
                                </p:childTnLst>
                              </p:cTn>
                            </p:par>
                            <p:par>
                              <p:cTn id="92" fill="hold">
                                <p:stCondLst>
                                  <p:cond delay="5250"/>
                                </p:stCondLst>
                                <p:childTnLst>
                                  <p:par>
                                    <p:cTn id="93" presetID="22" presetClass="entr" presetSubtype="2" fill="hold" grpId="0"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wipe(right)">
                                          <p:cBhvr>
                                            <p:cTn id="95" dur="500"/>
                                            <p:tgtEl>
                                              <p:spTgt spid="57"/>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58"/>
                                            </p:tgtEl>
                                            <p:attrNameLst>
                                              <p:attrName>style.visibility</p:attrName>
                                            </p:attrNameLst>
                                          </p:cBhvr>
                                          <p:to>
                                            <p:strVal val="visible"/>
                                          </p:to>
                                        </p:set>
                                        <p:animEffect transition="in" filter="wipe(right)">
                                          <p:cBhvr>
                                            <p:cTn id="98" dur="7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P spid="50" grpId="0"/>
          <p:bldP spid="51" grpId="0"/>
          <p:bldP spid="52" grpId="0"/>
          <p:bldP spid="53" grpId="0"/>
          <p:bldP spid="57" grpId="0"/>
          <p:bldP spid="5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accel="5200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par>
                                    <p:cTn id="13" presetID="2" presetClass="entr" presetSubtype="3" accel="5200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p:cTn id="20" dur="500" fill="hold"/>
                                            <p:tgtEl>
                                              <p:spTgt spid="49"/>
                                            </p:tgtEl>
                                            <p:attrNameLst>
                                              <p:attrName>ppt_w</p:attrName>
                                            </p:attrNameLst>
                                          </p:cBhvr>
                                          <p:tavLst>
                                            <p:tav tm="0">
                                              <p:val>
                                                <p:fltVal val="0"/>
                                              </p:val>
                                            </p:tav>
                                            <p:tav tm="100000">
                                              <p:val>
                                                <p:strVal val="#ppt_w"/>
                                              </p:val>
                                            </p:tav>
                                          </p:tavLst>
                                        </p:anim>
                                        <p:anim calcmode="lin" valueType="num">
                                          <p:cBhvr>
                                            <p:cTn id="21" dur="500" fill="hold"/>
                                            <p:tgtEl>
                                              <p:spTgt spid="49"/>
                                            </p:tgtEl>
                                            <p:attrNameLst>
                                              <p:attrName>ppt_h</p:attrName>
                                            </p:attrNameLst>
                                          </p:cBhvr>
                                          <p:tavLst>
                                            <p:tav tm="0">
                                              <p:val>
                                                <p:fltVal val="0"/>
                                              </p:val>
                                            </p:tav>
                                            <p:tav tm="100000">
                                              <p:val>
                                                <p:strVal val="#ppt_h"/>
                                              </p:val>
                                            </p:tav>
                                          </p:tavLst>
                                        </p:anim>
                                        <p:animEffect transition="in" filter="fade">
                                          <p:cBhvr>
                                            <p:cTn id="22" dur="500"/>
                                            <p:tgtEl>
                                              <p:spTgt spid="49"/>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par>
                                    <p:cTn id="27" presetID="2" presetClass="entr" presetSubtype="12" accel="5200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0-#ppt_w/2"/>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 calcmode="lin" valueType="num">
                                          <p:cBhvr>
                                            <p:cTn id="34" dur="500" fill="hold"/>
                                            <p:tgtEl>
                                              <p:spTgt spid="48"/>
                                            </p:tgtEl>
                                            <p:attrNameLst>
                                              <p:attrName>ppt_w</p:attrName>
                                            </p:attrNameLst>
                                          </p:cBhvr>
                                          <p:tavLst>
                                            <p:tav tm="0">
                                              <p:val>
                                                <p:fltVal val="0"/>
                                              </p:val>
                                            </p:tav>
                                            <p:tav tm="100000">
                                              <p:val>
                                                <p:strVal val="#ppt_w"/>
                                              </p:val>
                                            </p:tav>
                                          </p:tavLst>
                                        </p:anim>
                                        <p:anim calcmode="lin" valueType="num">
                                          <p:cBhvr>
                                            <p:cTn id="35" dur="500" fill="hold"/>
                                            <p:tgtEl>
                                              <p:spTgt spid="48"/>
                                            </p:tgtEl>
                                            <p:attrNameLst>
                                              <p:attrName>ppt_h</p:attrName>
                                            </p:attrNameLst>
                                          </p:cBhvr>
                                          <p:tavLst>
                                            <p:tav tm="0">
                                              <p:val>
                                                <p:fltVal val="0"/>
                                              </p:val>
                                            </p:tav>
                                            <p:tav tm="100000">
                                              <p:val>
                                                <p:strVal val="#ppt_h"/>
                                              </p:val>
                                            </p:tav>
                                          </p:tavLst>
                                        </p:anim>
                                        <p:animEffect transition="in" filter="fade">
                                          <p:cBhvr>
                                            <p:cTn id="36" dur="500"/>
                                            <p:tgtEl>
                                              <p:spTgt spid="48"/>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par>
                                    <p:cTn id="41" presetID="2" presetClass="entr" presetSubtype="3" accel="5200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1+#ppt_w/2"/>
                                              </p:val>
                                            </p:tav>
                                            <p:tav tm="100000">
                                              <p:val>
                                                <p:strVal val="#ppt_x"/>
                                              </p:val>
                                            </p:tav>
                                          </p:tavLst>
                                        </p:anim>
                                        <p:anim calcmode="lin" valueType="num">
                                          <p:cBhvr additive="base">
                                            <p:cTn id="44" dur="500" fill="hold"/>
                                            <p:tgtEl>
                                              <p:spTgt spid="40"/>
                                            </p:tgtEl>
                                            <p:attrNameLst>
                                              <p:attrName>ppt_y</p:attrName>
                                            </p:attrNameLst>
                                          </p:cBhvr>
                                          <p:tavLst>
                                            <p:tav tm="0">
                                              <p:val>
                                                <p:strVal val="0-#ppt_h/2"/>
                                              </p:val>
                                            </p:tav>
                                            <p:tav tm="100000">
                                              <p:val>
                                                <p:strVal val="#ppt_y"/>
                                              </p:val>
                                            </p:tav>
                                          </p:tavLst>
                                        </p:anim>
                                      </p:childTnLst>
                                    </p:cTn>
                                  </p:par>
                                </p:childTnLst>
                              </p:cTn>
                            </p:par>
                            <p:par>
                              <p:cTn id="45" fill="hold">
                                <p:stCondLst>
                                  <p:cond delay="3000"/>
                                </p:stCondLst>
                                <p:childTnLst>
                                  <p:par>
                                    <p:cTn id="46" presetID="53" presetClass="entr" presetSubtype="16" fill="hold" grpId="0" nodeType="afterEffect">
                                      <p:stCondLst>
                                        <p:cond delay="0"/>
                                      </p:stCondLst>
                                      <p:childTnLst>
                                        <p:set>
                                          <p:cBhvr>
                                            <p:cTn id="47" dur="1" fill="hold">
                                              <p:stCondLst>
                                                <p:cond delay="0"/>
                                              </p:stCondLst>
                                            </p:cTn>
                                            <p:tgtEl>
                                              <p:spTgt spid="47"/>
                                            </p:tgtEl>
                                            <p:attrNameLst>
                                              <p:attrName>style.visibility</p:attrName>
                                            </p:attrNameLst>
                                          </p:cBhvr>
                                          <p:to>
                                            <p:strVal val="visible"/>
                                          </p:to>
                                        </p:set>
                                        <p:anim calcmode="lin" valueType="num">
                                          <p:cBhvr>
                                            <p:cTn id="48" dur="500" fill="hold"/>
                                            <p:tgtEl>
                                              <p:spTgt spid="47"/>
                                            </p:tgtEl>
                                            <p:attrNameLst>
                                              <p:attrName>ppt_w</p:attrName>
                                            </p:attrNameLst>
                                          </p:cBhvr>
                                          <p:tavLst>
                                            <p:tav tm="0">
                                              <p:val>
                                                <p:fltVal val="0"/>
                                              </p:val>
                                            </p:tav>
                                            <p:tav tm="100000">
                                              <p:val>
                                                <p:strVal val="#ppt_w"/>
                                              </p:val>
                                            </p:tav>
                                          </p:tavLst>
                                        </p:anim>
                                        <p:anim calcmode="lin" valueType="num">
                                          <p:cBhvr>
                                            <p:cTn id="49" dur="500" fill="hold"/>
                                            <p:tgtEl>
                                              <p:spTgt spid="47"/>
                                            </p:tgtEl>
                                            <p:attrNameLst>
                                              <p:attrName>ppt_h</p:attrName>
                                            </p:attrNameLst>
                                          </p:cBhvr>
                                          <p:tavLst>
                                            <p:tav tm="0">
                                              <p:val>
                                                <p:fltVal val="0"/>
                                              </p:val>
                                            </p:tav>
                                            <p:tav tm="100000">
                                              <p:val>
                                                <p:strVal val="#ppt_h"/>
                                              </p:val>
                                            </p:tav>
                                          </p:tavLst>
                                        </p:anim>
                                        <p:animEffect transition="in" filter="fade">
                                          <p:cBhvr>
                                            <p:cTn id="50" dur="500"/>
                                            <p:tgtEl>
                                              <p:spTgt spid="47"/>
                                            </p:tgtEl>
                                          </p:cBhvr>
                                        </p:animEffect>
                                      </p:childTnLst>
                                    </p:cTn>
                                  </p:par>
                                </p:childTnLst>
                              </p:cTn>
                            </p:par>
                            <p:par>
                              <p:cTn id="51" fill="hold">
                                <p:stCondLst>
                                  <p:cond delay="3500"/>
                                </p:stCondLst>
                                <p:childTnLst>
                                  <p:par>
                                    <p:cTn id="52" presetID="22" presetClass="entr" presetSubtype="2" fill="hold"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right)">
                                          <p:cBhvr>
                                            <p:cTn id="54" dur="500"/>
                                            <p:tgtEl>
                                              <p:spTgt spid="36"/>
                                            </p:tgtEl>
                                          </p:cBhvr>
                                        </p:animEffect>
                                      </p:childTnLst>
                                    </p:cTn>
                                  </p:par>
                                  <p:par>
                                    <p:cTn id="55" presetID="22" presetClass="entr" presetSubtype="8"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par>
                                    <p:cTn id="58" presetID="2" presetClass="entr" presetSubtype="12" accel="52000"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additive="base">
                                            <p:cTn id="60" dur="500" fill="hold"/>
                                            <p:tgtEl>
                                              <p:spTgt spid="27"/>
                                            </p:tgtEl>
                                            <p:attrNameLst>
                                              <p:attrName>ppt_x</p:attrName>
                                            </p:attrNameLst>
                                          </p:cBhvr>
                                          <p:tavLst>
                                            <p:tav tm="0">
                                              <p:val>
                                                <p:strVal val="0-#ppt_w/2"/>
                                              </p:val>
                                            </p:tav>
                                            <p:tav tm="100000">
                                              <p:val>
                                                <p:strVal val="#ppt_x"/>
                                              </p:val>
                                            </p:tav>
                                          </p:tavLst>
                                        </p:anim>
                                        <p:anim calcmode="lin" valueType="num">
                                          <p:cBhvr additive="base">
                                            <p:cTn id="61" dur="500" fill="hold"/>
                                            <p:tgtEl>
                                              <p:spTgt spid="27"/>
                                            </p:tgtEl>
                                            <p:attrNameLst>
                                              <p:attrName>ppt_y</p:attrName>
                                            </p:attrNameLst>
                                          </p:cBhvr>
                                          <p:tavLst>
                                            <p:tav tm="0">
                                              <p:val>
                                                <p:strVal val="1+#ppt_h/2"/>
                                              </p:val>
                                            </p:tav>
                                            <p:tav tm="100000">
                                              <p:val>
                                                <p:strVal val="#ppt_y"/>
                                              </p:val>
                                            </p:tav>
                                          </p:tavLst>
                                        </p:anim>
                                      </p:childTnLst>
                                    </p:cTn>
                                  </p:par>
                                  <p:par>
                                    <p:cTn id="62" presetID="2" presetClass="entr" presetSubtype="3" accel="5200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additive="base">
                                            <p:cTn id="64" dur="500" fill="hold"/>
                                            <p:tgtEl>
                                              <p:spTgt spid="24"/>
                                            </p:tgtEl>
                                            <p:attrNameLst>
                                              <p:attrName>ppt_x</p:attrName>
                                            </p:attrNameLst>
                                          </p:cBhvr>
                                          <p:tavLst>
                                            <p:tav tm="0">
                                              <p:val>
                                                <p:strVal val="1+#ppt_w/2"/>
                                              </p:val>
                                            </p:tav>
                                            <p:tav tm="100000">
                                              <p:val>
                                                <p:strVal val="#ppt_x"/>
                                              </p:val>
                                            </p:tav>
                                          </p:tavLst>
                                        </p:anim>
                                        <p:anim calcmode="lin" valueType="num">
                                          <p:cBhvr additive="base">
                                            <p:cTn id="65" dur="500" fill="hold"/>
                                            <p:tgtEl>
                                              <p:spTgt spid="24"/>
                                            </p:tgtEl>
                                            <p:attrNameLst>
                                              <p:attrName>ppt_y</p:attrName>
                                            </p:attrNameLst>
                                          </p:cBhvr>
                                          <p:tavLst>
                                            <p:tav tm="0">
                                              <p:val>
                                                <p:strVal val="0-#ppt_h/2"/>
                                              </p:val>
                                            </p:tav>
                                            <p:tav tm="100000">
                                              <p:val>
                                                <p:strVal val="#ppt_y"/>
                                              </p:val>
                                            </p:tav>
                                          </p:tavLst>
                                        </p:anim>
                                      </p:childTnLst>
                                    </p:cTn>
                                  </p:par>
                                </p:childTnLst>
                              </p:cTn>
                            </p:par>
                            <p:par>
                              <p:cTn id="66" fill="hold">
                                <p:stCondLst>
                                  <p:cond delay="4000"/>
                                </p:stCondLst>
                                <p:childTnLst>
                                  <p:par>
                                    <p:cTn id="67" presetID="53" presetClass="entr" presetSubtype="16"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p:cTn id="69" dur="500" fill="hold"/>
                                            <p:tgtEl>
                                              <p:spTgt spid="46"/>
                                            </p:tgtEl>
                                            <p:attrNameLst>
                                              <p:attrName>ppt_w</p:attrName>
                                            </p:attrNameLst>
                                          </p:cBhvr>
                                          <p:tavLst>
                                            <p:tav tm="0">
                                              <p:val>
                                                <p:fltVal val="0"/>
                                              </p:val>
                                            </p:tav>
                                            <p:tav tm="100000">
                                              <p:val>
                                                <p:strVal val="#ppt_w"/>
                                              </p:val>
                                            </p:tav>
                                          </p:tavLst>
                                        </p:anim>
                                        <p:anim calcmode="lin" valueType="num">
                                          <p:cBhvr>
                                            <p:cTn id="70" dur="500" fill="hold"/>
                                            <p:tgtEl>
                                              <p:spTgt spid="46"/>
                                            </p:tgtEl>
                                            <p:attrNameLst>
                                              <p:attrName>ppt_h</p:attrName>
                                            </p:attrNameLst>
                                          </p:cBhvr>
                                          <p:tavLst>
                                            <p:tav tm="0">
                                              <p:val>
                                                <p:fltVal val="0"/>
                                              </p:val>
                                            </p:tav>
                                            <p:tav tm="100000">
                                              <p:val>
                                                <p:strVal val="#ppt_h"/>
                                              </p:val>
                                            </p:tav>
                                          </p:tavLst>
                                        </p:anim>
                                        <p:animEffect transition="in" filter="fade">
                                          <p:cBhvr>
                                            <p:cTn id="71" dur="500"/>
                                            <p:tgtEl>
                                              <p:spTgt spid="46"/>
                                            </p:tgtEl>
                                          </p:cBhvr>
                                        </p:animEffect>
                                      </p:childTnLst>
                                    </p:cTn>
                                  </p:par>
                                </p:childTnLst>
                              </p:cTn>
                            </p:par>
                            <p:par>
                              <p:cTn id="72" fill="hold">
                                <p:stCondLst>
                                  <p:cond delay="4500"/>
                                </p:stCondLst>
                                <p:childTnLst>
                                  <p:par>
                                    <p:cTn id="73" presetID="22" presetClass="entr" presetSubtype="8" fill="hold"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left)">
                                          <p:cBhvr>
                                            <p:cTn id="75" dur="500"/>
                                            <p:tgtEl>
                                              <p:spTgt spid="22"/>
                                            </p:tgtEl>
                                          </p:cBhvr>
                                        </p:animEffect>
                                      </p:childTnLst>
                                    </p:cTn>
                                  </p:par>
                                  <p:par>
                                    <p:cTn id="76" presetID="2" presetClass="entr" presetSubtype="2" accel="52000" fill="hold" nodeType="with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500" fill="hold"/>
                                            <p:tgtEl>
                                              <p:spTgt spid="37"/>
                                            </p:tgtEl>
                                            <p:attrNameLst>
                                              <p:attrName>ppt_x</p:attrName>
                                            </p:attrNameLst>
                                          </p:cBhvr>
                                          <p:tavLst>
                                            <p:tav tm="0">
                                              <p:val>
                                                <p:strVal val="1+#ppt_w/2"/>
                                              </p:val>
                                            </p:tav>
                                            <p:tav tm="100000">
                                              <p:val>
                                                <p:strVal val="#ppt_x"/>
                                              </p:val>
                                            </p:tav>
                                          </p:tavLst>
                                        </p:anim>
                                        <p:anim calcmode="lin" valueType="num">
                                          <p:cBhvr additive="base">
                                            <p:cTn id="79" dur="500" fill="hold"/>
                                            <p:tgtEl>
                                              <p:spTgt spid="37"/>
                                            </p:tgtEl>
                                            <p:attrNameLst>
                                              <p:attrName>ppt_y</p:attrName>
                                            </p:attrNameLst>
                                          </p:cBhvr>
                                          <p:tavLst>
                                            <p:tav tm="0">
                                              <p:val>
                                                <p:strVal val="#ppt_y"/>
                                              </p:val>
                                            </p:tav>
                                            <p:tav tm="100000">
                                              <p:val>
                                                <p:strVal val="#ppt_y"/>
                                              </p:val>
                                            </p:tav>
                                          </p:tavLst>
                                        </p:anim>
                                      </p:childTnLst>
                                    </p:cTn>
                                  </p:par>
                                  <p:par>
                                    <p:cTn id="80" presetID="10" presetClass="entr" presetSubtype="0" fill="hold" grpId="0" nodeType="withEffect">
                                      <p:stCondLst>
                                        <p:cond delay="250"/>
                                      </p:stCondLst>
                                      <p:childTnLst>
                                        <p:set>
                                          <p:cBhvr>
                                            <p:cTn id="81" dur="1" fill="hold">
                                              <p:stCondLst>
                                                <p:cond delay="0"/>
                                              </p:stCondLst>
                                            </p:cTn>
                                            <p:tgtEl>
                                              <p:spTgt spid="50"/>
                                            </p:tgtEl>
                                            <p:attrNameLst>
                                              <p:attrName>style.visibility</p:attrName>
                                            </p:attrNameLst>
                                          </p:cBhvr>
                                          <p:to>
                                            <p:strVal val="visible"/>
                                          </p:to>
                                        </p:set>
                                        <p:animEffect transition="in" filter="fade">
                                          <p:cBhvr>
                                            <p:cTn id="82" dur="400"/>
                                            <p:tgtEl>
                                              <p:spTgt spid="50"/>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1"/>
                                            </p:tgtEl>
                                            <p:attrNameLst>
                                              <p:attrName>style.visibility</p:attrName>
                                            </p:attrNameLst>
                                          </p:cBhvr>
                                          <p:to>
                                            <p:strVal val="visible"/>
                                          </p:to>
                                        </p:set>
                                        <p:animEffect transition="in" filter="fade">
                                          <p:cBhvr>
                                            <p:cTn id="85" dur="500"/>
                                            <p:tgtEl>
                                              <p:spTgt spid="51"/>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52"/>
                                            </p:tgtEl>
                                            <p:attrNameLst>
                                              <p:attrName>style.visibility</p:attrName>
                                            </p:attrNameLst>
                                          </p:cBhvr>
                                          <p:to>
                                            <p:strVal val="visible"/>
                                          </p:to>
                                        </p:set>
                                        <p:animEffect transition="in" filter="fade">
                                          <p:cBhvr>
                                            <p:cTn id="88" dur="400"/>
                                            <p:tgtEl>
                                              <p:spTgt spid="52"/>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53"/>
                                            </p:tgtEl>
                                            <p:attrNameLst>
                                              <p:attrName>style.visibility</p:attrName>
                                            </p:attrNameLst>
                                          </p:cBhvr>
                                          <p:to>
                                            <p:strVal val="visible"/>
                                          </p:to>
                                        </p:set>
                                        <p:animEffect transition="in" filter="fade">
                                          <p:cBhvr>
                                            <p:cTn id="91" dur="500"/>
                                            <p:tgtEl>
                                              <p:spTgt spid="53"/>
                                            </p:tgtEl>
                                          </p:cBhvr>
                                        </p:animEffect>
                                      </p:childTnLst>
                                    </p:cTn>
                                  </p:par>
                                </p:childTnLst>
                              </p:cTn>
                            </p:par>
                            <p:par>
                              <p:cTn id="92" fill="hold">
                                <p:stCondLst>
                                  <p:cond delay="5250"/>
                                </p:stCondLst>
                                <p:childTnLst>
                                  <p:par>
                                    <p:cTn id="93" presetID="22" presetClass="entr" presetSubtype="2" fill="hold" grpId="0"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wipe(right)">
                                          <p:cBhvr>
                                            <p:cTn id="95" dur="500"/>
                                            <p:tgtEl>
                                              <p:spTgt spid="57"/>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58"/>
                                            </p:tgtEl>
                                            <p:attrNameLst>
                                              <p:attrName>style.visibility</p:attrName>
                                            </p:attrNameLst>
                                          </p:cBhvr>
                                          <p:to>
                                            <p:strVal val="visible"/>
                                          </p:to>
                                        </p:set>
                                        <p:animEffect transition="in" filter="wipe(right)">
                                          <p:cBhvr>
                                            <p:cTn id="98" dur="7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P spid="50" grpId="0"/>
          <p:bldP spid="51" grpId="0"/>
          <p:bldP spid="52" grpId="0"/>
          <p:bldP spid="53" grpId="0"/>
          <p:bldP spid="57" grpId="0"/>
          <p:bldP spid="58"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rot="2700000">
            <a:off x="6740263" y="2206360"/>
            <a:ext cx="757539" cy="757437"/>
          </a:xfrm>
          <a:prstGeom prst="roundRect">
            <a:avLst/>
          </a:prstGeom>
          <a:solidFill>
            <a:srgbClr val="C00000"/>
          </a:solidFill>
          <a:ln w="28575">
            <a:gradFill flip="none" rotWithShape="1">
              <a:gsLst>
                <a:gs pos="0">
                  <a:schemeClr val="bg1"/>
                </a:gs>
                <a:gs pos="100000">
                  <a:schemeClr val="bg1">
                    <a:lumMod val="50000"/>
                  </a:schemeClr>
                </a:gs>
              </a:gsLst>
              <a:lin ang="2700000" scaled="1"/>
              <a:tileRect/>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ym typeface="+mn-lt"/>
            </a:endParaRPr>
          </a:p>
        </p:txBody>
      </p:sp>
      <p:sp>
        <p:nvSpPr>
          <p:cNvPr id="47" name="圆角矩形 46"/>
          <p:cNvSpPr/>
          <p:nvPr/>
        </p:nvSpPr>
        <p:spPr>
          <a:xfrm rot="2700000">
            <a:off x="3053640" y="2853254"/>
            <a:ext cx="757539" cy="757437"/>
          </a:xfrm>
          <a:prstGeom prst="roundRect">
            <a:avLst/>
          </a:prstGeom>
          <a:solidFill>
            <a:srgbClr val="C00000"/>
          </a:solidFill>
          <a:ln w="28575">
            <a:gradFill flip="none" rotWithShape="1">
              <a:gsLst>
                <a:gs pos="0">
                  <a:schemeClr val="accent1">
                    <a:lumMod val="5000"/>
                    <a:lumOff val="95000"/>
                  </a:schemeClr>
                </a:gs>
                <a:gs pos="100000">
                  <a:schemeClr val="bg1">
                    <a:lumMod val="50000"/>
                  </a:schemeClr>
                </a:gs>
              </a:gsLst>
              <a:lin ang="2700000" scaled="1"/>
              <a:tileRect/>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ym typeface="+mn-lt"/>
            </a:endParaRPr>
          </a:p>
        </p:txBody>
      </p:sp>
      <p:sp>
        <p:nvSpPr>
          <p:cNvPr id="48" name="圆角矩形 47"/>
          <p:cNvSpPr/>
          <p:nvPr/>
        </p:nvSpPr>
        <p:spPr>
          <a:xfrm rot="2700000">
            <a:off x="4282514" y="2206360"/>
            <a:ext cx="757539" cy="757437"/>
          </a:xfrm>
          <a:prstGeom prst="roundRect">
            <a:avLst/>
          </a:prstGeom>
          <a:solidFill>
            <a:srgbClr val="C00000"/>
          </a:solidFill>
          <a:ln w="28575">
            <a:gradFill flip="none" rotWithShape="1">
              <a:gsLst>
                <a:gs pos="0">
                  <a:schemeClr val="bg1"/>
                </a:gs>
                <a:gs pos="100000">
                  <a:schemeClr val="bg1">
                    <a:lumMod val="50000"/>
                  </a:schemeClr>
                </a:gs>
              </a:gsLst>
              <a:lin ang="2700000" scaled="1"/>
              <a:tileRect/>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ym typeface="+mn-lt"/>
            </a:endParaRPr>
          </a:p>
        </p:txBody>
      </p:sp>
      <p:sp>
        <p:nvSpPr>
          <p:cNvPr id="49" name="圆角矩形 48"/>
          <p:cNvSpPr/>
          <p:nvPr/>
        </p:nvSpPr>
        <p:spPr>
          <a:xfrm rot="2700000">
            <a:off x="5511389" y="2853254"/>
            <a:ext cx="757539" cy="757437"/>
          </a:xfrm>
          <a:prstGeom prst="roundRect">
            <a:avLst/>
          </a:prstGeom>
          <a:solidFill>
            <a:srgbClr val="C00000"/>
          </a:solidFill>
          <a:ln w="28575">
            <a:gradFill flip="none" rotWithShape="1">
              <a:gsLst>
                <a:gs pos="0">
                  <a:schemeClr val="bg1"/>
                </a:gs>
                <a:gs pos="100000">
                  <a:schemeClr val="bg1">
                    <a:lumMod val="50000"/>
                  </a:schemeClr>
                </a:gs>
              </a:gsLst>
              <a:lin ang="2700000" scaled="1"/>
              <a:tileRect/>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ym typeface="+mn-lt"/>
            </a:endParaRPr>
          </a:p>
        </p:txBody>
      </p:sp>
      <p:sp>
        <p:nvSpPr>
          <p:cNvPr id="62" name="圆角矩形 61"/>
          <p:cNvSpPr/>
          <p:nvPr/>
        </p:nvSpPr>
        <p:spPr>
          <a:xfrm rot="2700000">
            <a:off x="1824765" y="2206363"/>
            <a:ext cx="757539" cy="757437"/>
          </a:xfrm>
          <a:prstGeom prst="roundRect">
            <a:avLst/>
          </a:prstGeom>
          <a:solidFill>
            <a:srgbClr val="C00000"/>
          </a:solidFill>
          <a:ln w="28575">
            <a:gradFill flip="none" rotWithShape="1">
              <a:gsLst>
                <a:gs pos="0">
                  <a:schemeClr val="bg1"/>
                </a:gs>
                <a:gs pos="100000">
                  <a:schemeClr val="bg1">
                    <a:lumMod val="50000"/>
                  </a:schemeClr>
                </a:gs>
              </a:gsLst>
              <a:lin ang="2700000" scaled="1"/>
              <a:tileRect/>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sym typeface="+mn-lt"/>
            </a:endParaRPr>
          </a:p>
        </p:txBody>
      </p:sp>
      <p:sp>
        <p:nvSpPr>
          <p:cNvPr id="66" name="文本框 25"/>
          <p:cNvSpPr txBox="1"/>
          <p:nvPr/>
        </p:nvSpPr>
        <p:spPr>
          <a:xfrm flipH="1">
            <a:off x="2226826" y="3952041"/>
            <a:ext cx="446294" cy="515536"/>
          </a:xfrm>
          <a:prstGeom prst="rect">
            <a:avLst/>
          </a:prstGeom>
          <a:noFill/>
        </p:spPr>
        <p:txBody>
          <a:bodyPr wrap="none" lIns="68589" tIns="34295" rIns="68589" bIns="34295" rtlCol="0">
            <a:spAutoFit/>
          </a:bodyPr>
          <a:lstStyle/>
          <a:p>
            <a:r>
              <a:rPr lang="en-US" altLang="zh-CN" sz="2900" dirty="0">
                <a:solidFill>
                  <a:schemeClr val="accent2"/>
                </a:solidFill>
                <a:effectLst>
                  <a:innerShdw blurRad="25400" dist="12700" dir="13500000">
                    <a:prstClr val="black">
                      <a:alpha val="50000"/>
                    </a:prstClr>
                  </a:innerShdw>
                </a:effectLst>
                <a:ea typeface="MEllan HK Xbold" panose="00000800000000000000" pitchFamily="2" charset="-120"/>
                <a:sym typeface="+mn-lt"/>
              </a:rPr>
              <a:t>02</a:t>
            </a:r>
            <a:endParaRPr lang="zh-CN" altLang="en-US" sz="2900" dirty="0">
              <a:solidFill>
                <a:schemeClr val="accent2"/>
              </a:solidFill>
              <a:effectLst>
                <a:innerShdw blurRad="25400" dist="12700" dir="13500000">
                  <a:prstClr val="black">
                    <a:alpha val="50000"/>
                  </a:prstClr>
                </a:innerShdw>
              </a:effectLst>
              <a:ea typeface="MEllan HK Xbold" panose="00000800000000000000" pitchFamily="2" charset="-120"/>
              <a:sym typeface="+mn-lt"/>
            </a:endParaRPr>
          </a:p>
        </p:txBody>
      </p:sp>
      <p:sp>
        <p:nvSpPr>
          <p:cNvPr id="67" name="文本框 24"/>
          <p:cNvSpPr txBox="1"/>
          <p:nvPr/>
        </p:nvSpPr>
        <p:spPr>
          <a:xfrm flipH="1">
            <a:off x="2704428" y="3830775"/>
            <a:ext cx="1292886" cy="300175"/>
          </a:xfrm>
          <a:prstGeom prst="rect">
            <a:avLst/>
          </a:prstGeom>
          <a:noFill/>
        </p:spPr>
        <p:txBody>
          <a:bodyPr wrap="none" lIns="68589" tIns="34295" rIns="68589" bIns="34295" rtlCol="0">
            <a:spAutoFit/>
          </a:bodyPr>
          <a:lstStyle/>
          <a:p>
            <a:r>
              <a:rPr lang="zh-CN" altLang="en-US" sz="1500" dirty="0">
                <a:solidFill>
                  <a:schemeClr val="accent2"/>
                </a:solidFill>
                <a:ea typeface="方正粗谭黑简体" panose="02000000000000000000" pitchFamily="2" charset="-122"/>
                <a:sym typeface="+mn-lt"/>
              </a:rPr>
              <a:t>点击添加标题</a:t>
            </a:r>
            <a:endParaRPr lang="en-US" altLang="zh-CN" sz="1500" dirty="0">
              <a:solidFill>
                <a:schemeClr val="accent2"/>
              </a:solidFill>
              <a:ea typeface="方正粗谭黑简体" panose="02000000000000000000" pitchFamily="2" charset="-122"/>
              <a:sym typeface="+mn-lt"/>
            </a:endParaRPr>
          </a:p>
        </p:txBody>
      </p:sp>
      <p:sp>
        <p:nvSpPr>
          <p:cNvPr id="68" name="文本框 26"/>
          <p:cNvSpPr txBox="1"/>
          <p:nvPr/>
        </p:nvSpPr>
        <p:spPr>
          <a:xfrm flipH="1">
            <a:off x="2704428" y="4105586"/>
            <a:ext cx="1549160" cy="407814"/>
          </a:xfrm>
          <a:prstGeom prst="rect">
            <a:avLst/>
          </a:prstGeom>
          <a:noFill/>
        </p:spPr>
        <p:txBody>
          <a:bodyPr wrap="none" lIns="68589" tIns="34295" rIns="68589" bIns="34295" rtlCol="0">
            <a:spAutoFit/>
          </a:bodyPr>
          <a:lstStyle/>
          <a:p>
            <a:r>
              <a:rPr lang="zh-CN" altLang="en-US" sz="1100" dirty="0">
                <a:solidFill>
                  <a:schemeClr val="tx1">
                    <a:lumMod val="75000"/>
                    <a:lumOff val="25000"/>
                  </a:schemeClr>
                </a:solidFill>
                <a:ea typeface="方正正中黑简体" panose="02000000000000000000" pitchFamily="2" charset="-122"/>
                <a:sym typeface="+mn-lt"/>
              </a:rPr>
              <a:t>点击添加标题文字添加</a:t>
            </a:r>
            <a:endParaRPr lang="en-US" altLang="zh-CN" sz="1100" dirty="0">
              <a:solidFill>
                <a:schemeClr val="tx1">
                  <a:lumMod val="75000"/>
                  <a:lumOff val="25000"/>
                </a:schemeClr>
              </a:solidFill>
              <a:ea typeface="方正正中黑简体" panose="02000000000000000000" pitchFamily="2" charset="-122"/>
              <a:sym typeface="+mn-lt"/>
            </a:endParaRPr>
          </a:p>
          <a:p>
            <a:r>
              <a:rPr lang="zh-CN" altLang="en-US" sz="1100" dirty="0">
                <a:solidFill>
                  <a:schemeClr val="tx1">
                    <a:lumMod val="75000"/>
                    <a:lumOff val="25000"/>
                  </a:schemeClr>
                </a:solidFill>
                <a:ea typeface="方正正中黑简体" panose="02000000000000000000" pitchFamily="2" charset="-122"/>
                <a:sym typeface="+mn-lt"/>
              </a:rPr>
              <a:t>点击添加标题文字添加</a:t>
            </a:r>
          </a:p>
        </p:txBody>
      </p:sp>
      <p:sp>
        <p:nvSpPr>
          <p:cNvPr id="69" name="文本框 28"/>
          <p:cNvSpPr txBox="1"/>
          <p:nvPr/>
        </p:nvSpPr>
        <p:spPr>
          <a:xfrm flipH="1">
            <a:off x="4901849" y="3952041"/>
            <a:ext cx="443088" cy="515536"/>
          </a:xfrm>
          <a:prstGeom prst="rect">
            <a:avLst/>
          </a:prstGeom>
          <a:noFill/>
        </p:spPr>
        <p:txBody>
          <a:bodyPr wrap="none" lIns="68589" tIns="34295" rIns="68589" bIns="34295" rtlCol="0">
            <a:spAutoFit/>
          </a:bodyPr>
          <a:lstStyle/>
          <a:p>
            <a:r>
              <a:rPr lang="en-US" altLang="zh-CN" sz="2900" dirty="0">
                <a:solidFill>
                  <a:srgbClr val="C00000"/>
                </a:solidFill>
                <a:effectLst>
                  <a:innerShdw blurRad="25400" dist="12700" dir="13500000">
                    <a:prstClr val="black">
                      <a:alpha val="50000"/>
                    </a:prstClr>
                  </a:innerShdw>
                </a:effectLst>
                <a:ea typeface="MEllan HK Xbold" panose="00000800000000000000" pitchFamily="2" charset="-120"/>
                <a:sym typeface="+mn-lt"/>
              </a:rPr>
              <a:t>04</a:t>
            </a:r>
            <a:endParaRPr lang="zh-CN" altLang="en-US" sz="2900" dirty="0">
              <a:solidFill>
                <a:srgbClr val="C00000"/>
              </a:solidFill>
              <a:effectLst>
                <a:innerShdw blurRad="25400" dist="12700" dir="13500000">
                  <a:prstClr val="black">
                    <a:alpha val="50000"/>
                  </a:prstClr>
                </a:innerShdw>
              </a:effectLst>
              <a:ea typeface="MEllan HK Xbold" panose="00000800000000000000" pitchFamily="2" charset="-120"/>
              <a:sym typeface="+mn-lt"/>
            </a:endParaRPr>
          </a:p>
        </p:txBody>
      </p:sp>
      <p:sp>
        <p:nvSpPr>
          <p:cNvPr id="70" name="文本框 30"/>
          <p:cNvSpPr txBox="1"/>
          <p:nvPr/>
        </p:nvSpPr>
        <p:spPr>
          <a:xfrm flipH="1">
            <a:off x="5379450" y="3830775"/>
            <a:ext cx="1292886" cy="300175"/>
          </a:xfrm>
          <a:prstGeom prst="rect">
            <a:avLst/>
          </a:prstGeom>
          <a:noFill/>
        </p:spPr>
        <p:txBody>
          <a:bodyPr wrap="none" lIns="68589" tIns="34295" rIns="68589" bIns="34295" rtlCol="0">
            <a:spAutoFit/>
          </a:bodyPr>
          <a:lstStyle/>
          <a:p>
            <a:r>
              <a:rPr lang="zh-CN" altLang="en-US" sz="1500" dirty="0">
                <a:solidFill>
                  <a:srgbClr val="C00000"/>
                </a:solidFill>
                <a:ea typeface="方正粗谭黑简体" panose="02000000000000000000" pitchFamily="2" charset="-122"/>
                <a:sym typeface="+mn-lt"/>
              </a:rPr>
              <a:t>点击添加标题</a:t>
            </a:r>
            <a:endParaRPr lang="en-US" altLang="zh-CN" sz="1500" dirty="0">
              <a:solidFill>
                <a:srgbClr val="C00000"/>
              </a:solidFill>
              <a:ea typeface="方正粗谭黑简体" panose="02000000000000000000" pitchFamily="2" charset="-122"/>
              <a:sym typeface="+mn-lt"/>
            </a:endParaRPr>
          </a:p>
        </p:txBody>
      </p:sp>
      <p:sp>
        <p:nvSpPr>
          <p:cNvPr id="71" name="文本框 31"/>
          <p:cNvSpPr txBox="1"/>
          <p:nvPr/>
        </p:nvSpPr>
        <p:spPr>
          <a:xfrm flipH="1">
            <a:off x="5379450" y="4105586"/>
            <a:ext cx="1549160" cy="407814"/>
          </a:xfrm>
          <a:prstGeom prst="rect">
            <a:avLst/>
          </a:prstGeom>
          <a:noFill/>
        </p:spPr>
        <p:txBody>
          <a:bodyPr wrap="none" lIns="68589" tIns="34295" rIns="68589" bIns="34295" rtlCol="0">
            <a:spAutoFit/>
          </a:bodyPr>
          <a:lstStyle/>
          <a:p>
            <a:r>
              <a:rPr lang="zh-CN" altLang="en-US" sz="1100" dirty="0">
                <a:solidFill>
                  <a:schemeClr val="tx1">
                    <a:lumMod val="75000"/>
                    <a:lumOff val="25000"/>
                  </a:schemeClr>
                </a:solidFill>
                <a:ea typeface="方正正中黑简体" panose="02000000000000000000" pitchFamily="2" charset="-122"/>
                <a:sym typeface="+mn-lt"/>
              </a:rPr>
              <a:t>点击添加标题文字添加</a:t>
            </a:r>
            <a:endParaRPr lang="en-US" altLang="zh-CN" sz="1100" dirty="0">
              <a:solidFill>
                <a:schemeClr val="tx1">
                  <a:lumMod val="75000"/>
                  <a:lumOff val="25000"/>
                </a:schemeClr>
              </a:solidFill>
              <a:ea typeface="方正正中黑简体" panose="02000000000000000000" pitchFamily="2" charset="-122"/>
              <a:sym typeface="+mn-lt"/>
            </a:endParaRPr>
          </a:p>
          <a:p>
            <a:r>
              <a:rPr lang="zh-CN" altLang="en-US" sz="1100" dirty="0">
                <a:solidFill>
                  <a:schemeClr val="tx1">
                    <a:lumMod val="75000"/>
                    <a:lumOff val="25000"/>
                  </a:schemeClr>
                </a:solidFill>
                <a:ea typeface="方正正中黑简体" panose="02000000000000000000" pitchFamily="2" charset="-122"/>
                <a:sym typeface="+mn-lt"/>
              </a:rPr>
              <a:t>点击添加标题文字添加</a:t>
            </a:r>
          </a:p>
        </p:txBody>
      </p:sp>
      <p:sp>
        <p:nvSpPr>
          <p:cNvPr id="72" name="文本框 32"/>
          <p:cNvSpPr txBox="1"/>
          <p:nvPr/>
        </p:nvSpPr>
        <p:spPr>
          <a:xfrm flipH="1">
            <a:off x="1262061" y="1514883"/>
            <a:ext cx="375762" cy="515536"/>
          </a:xfrm>
          <a:prstGeom prst="rect">
            <a:avLst/>
          </a:prstGeom>
          <a:noFill/>
        </p:spPr>
        <p:txBody>
          <a:bodyPr wrap="none" lIns="68589" tIns="34295" rIns="68589" bIns="34295" rtlCol="0">
            <a:spAutoFit/>
          </a:bodyPr>
          <a:lstStyle/>
          <a:p>
            <a:r>
              <a:rPr lang="en-US" altLang="zh-CN" sz="2900" dirty="0">
                <a:solidFill>
                  <a:srgbClr val="C00000"/>
                </a:solidFill>
                <a:effectLst>
                  <a:innerShdw blurRad="25400" dist="12700" dir="13500000">
                    <a:prstClr val="black">
                      <a:alpha val="50000"/>
                    </a:prstClr>
                  </a:innerShdw>
                </a:effectLst>
                <a:ea typeface="MEllan HK Xbold" panose="00000800000000000000" pitchFamily="2" charset="-120"/>
                <a:sym typeface="+mn-lt"/>
              </a:rPr>
              <a:t>01</a:t>
            </a:r>
            <a:endParaRPr lang="zh-CN" altLang="en-US" sz="2900" dirty="0">
              <a:solidFill>
                <a:srgbClr val="C00000"/>
              </a:solidFill>
              <a:effectLst>
                <a:innerShdw blurRad="25400" dist="12700" dir="13500000">
                  <a:prstClr val="black">
                    <a:alpha val="50000"/>
                  </a:prstClr>
                </a:innerShdw>
              </a:effectLst>
              <a:ea typeface="MEllan HK Xbold" panose="00000800000000000000" pitchFamily="2" charset="-120"/>
              <a:sym typeface="+mn-lt"/>
            </a:endParaRPr>
          </a:p>
        </p:txBody>
      </p:sp>
      <p:sp>
        <p:nvSpPr>
          <p:cNvPr id="73" name="文本框 34"/>
          <p:cNvSpPr txBox="1"/>
          <p:nvPr/>
        </p:nvSpPr>
        <p:spPr>
          <a:xfrm flipH="1">
            <a:off x="1739662" y="1393617"/>
            <a:ext cx="1292886" cy="300175"/>
          </a:xfrm>
          <a:prstGeom prst="rect">
            <a:avLst/>
          </a:prstGeom>
          <a:noFill/>
        </p:spPr>
        <p:txBody>
          <a:bodyPr wrap="none" lIns="68589" tIns="34295" rIns="68589" bIns="34295" rtlCol="0">
            <a:spAutoFit/>
          </a:bodyPr>
          <a:lstStyle/>
          <a:p>
            <a:r>
              <a:rPr lang="zh-CN" altLang="en-US" sz="1500" dirty="0">
                <a:solidFill>
                  <a:srgbClr val="C00000"/>
                </a:solidFill>
                <a:ea typeface="方正粗谭黑简体" panose="02000000000000000000" pitchFamily="2" charset="-122"/>
                <a:sym typeface="+mn-lt"/>
              </a:rPr>
              <a:t>点击添加标题</a:t>
            </a:r>
            <a:endParaRPr lang="en-US" altLang="zh-CN" sz="1500" dirty="0">
              <a:solidFill>
                <a:srgbClr val="C00000"/>
              </a:solidFill>
              <a:ea typeface="方正粗谭黑简体" panose="02000000000000000000" pitchFamily="2" charset="-122"/>
              <a:sym typeface="+mn-lt"/>
            </a:endParaRPr>
          </a:p>
        </p:txBody>
      </p:sp>
      <p:sp>
        <p:nvSpPr>
          <p:cNvPr id="74" name="文本框 35"/>
          <p:cNvSpPr txBox="1"/>
          <p:nvPr/>
        </p:nvSpPr>
        <p:spPr>
          <a:xfrm flipH="1">
            <a:off x="1739663" y="1668428"/>
            <a:ext cx="1549160" cy="407814"/>
          </a:xfrm>
          <a:prstGeom prst="rect">
            <a:avLst/>
          </a:prstGeom>
          <a:noFill/>
        </p:spPr>
        <p:txBody>
          <a:bodyPr wrap="none" lIns="68589" tIns="34295" rIns="68589" bIns="34295" rtlCol="0">
            <a:spAutoFit/>
          </a:bodyPr>
          <a:lstStyle/>
          <a:p>
            <a:r>
              <a:rPr lang="zh-CN" altLang="en-US" sz="1100" dirty="0">
                <a:solidFill>
                  <a:schemeClr val="tx1">
                    <a:lumMod val="75000"/>
                    <a:lumOff val="25000"/>
                  </a:schemeClr>
                </a:solidFill>
                <a:ea typeface="方正正中黑简体" panose="02000000000000000000" pitchFamily="2" charset="-122"/>
                <a:sym typeface="+mn-lt"/>
              </a:rPr>
              <a:t>点击添加标题文字添加</a:t>
            </a:r>
            <a:endParaRPr lang="en-US" altLang="zh-CN" sz="1100" dirty="0">
              <a:solidFill>
                <a:schemeClr val="tx1">
                  <a:lumMod val="75000"/>
                  <a:lumOff val="25000"/>
                </a:schemeClr>
              </a:solidFill>
              <a:ea typeface="方正正中黑简体" panose="02000000000000000000" pitchFamily="2" charset="-122"/>
              <a:sym typeface="+mn-lt"/>
            </a:endParaRPr>
          </a:p>
          <a:p>
            <a:r>
              <a:rPr lang="zh-CN" altLang="en-US" sz="1100" dirty="0">
                <a:solidFill>
                  <a:schemeClr val="tx1">
                    <a:lumMod val="75000"/>
                    <a:lumOff val="25000"/>
                  </a:schemeClr>
                </a:solidFill>
                <a:ea typeface="方正正中黑简体" panose="02000000000000000000" pitchFamily="2" charset="-122"/>
                <a:sym typeface="+mn-lt"/>
              </a:rPr>
              <a:t>点击添加标题文字添加</a:t>
            </a:r>
          </a:p>
        </p:txBody>
      </p:sp>
      <p:sp>
        <p:nvSpPr>
          <p:cNvPr id="75" name="文本框 36"/>
          <p:cNvSpPr txBox="1"/>
          <p:nvPr/>
        </p:nvSpPr>
        <p:spPr>
          <a:xfrm flipH="1">
            <a:off x="3632201" y="1514883"/>
            <a:ext cx="457516" cy="515536"/>
          </a:xfrm>
          <a:prstGeom prst="rect">
            <a:avLst/>
          </a:prstGeom>
          <a:noFill/>
        </p:spPr>
        <p:txBody>
          <a:bodyPr wrap="none" lIns="68589" tIns="34295" rIns="68589" bIns="34295" rtlCol="0">
            <a:spAutoFit/>
          </a:bodyPr>
          <a:lstStyle/>
          <a:p>
            <a:r>
              <a:rPr lang="en-US" altLang="zh-CN" sz="2900" dirty="0">
                <a:solidFill>
                  <a:srgbClr val="C00000"/>
                </a:solidFill>
                <a:effectLst>
                  <a:innerShdw blurRad="25400" dist="12700" dir="13500000">
                    <a:prstClr val="black">
                      <a:alpha val="50000"/>
                    </a:prstClr>
                  </a:innerShdw>
                </a:effectLst>
                <a:ea typeface="MEllan HK Xbold" panose="00000800000000000000" pitchFamily="2" charset="-120"/>
                <a:sym typeface="+mn-lt"/>
              </a:rPr>
              <a:t>03</a:t>
            </a:r>
            <a:endParaRPr lang="zh-CN" altLang="en-US" sz="2900" dirty="0">
              <a:solidFill>
                <a:srgbClr val="C00000"/>
              </a:solidFill>
              <a:effectLst>
                <a:innerShdw blurRad="25400" dist="12700" dir="13500000">
                  <a:prstClr val="black">
                    <a:alpha val="50000"/>
                  </a:prstClr>
                </a:innerShdw>
              </a:effectLst>
              <a:ea typeface="MEllan HK Xbold" panose="00000800000000000000" pitchFamily="2" charset="-120"/>
              <a:sym typeface="+mn-lt"/>
            </a:endParaRPr>
          </a:p>
        </p:txBody>
      </p:sp>
      <p:sp>
        <p:nvSpPr>
          <p:cNvPr id="76" name="文本框 38"/>
          <p:cNvSpPr txBox="1"/>
          <p:nvPr/>
        </p:nvSpPr>
        <p:spPr>
          <a:xfrm flipH="1">
            <a:off x="4109802" y="1393617"/>
            <a:ext cx="1292886" cy="300175"/>
          </a:xfrm>
          <a:prstGeom prst="rect">
            <a:avLst/>
          </a:prstGeom>
          <a:noFill/>
        </p:spPr>
        <p:txBody>
          <a:bodyPr wrap="none" lIns="68589" tIns="34295" rIns="68589" bIns="34295" rtlCol="0">
            <a:spAutoFit/>
          </a:bodyPr>
          <a:lstStyle/>
          <a:p>
            <a:r>
              <a:rPr lang="zh-CN" altLang="en-US" sz="1500" dirty="0">
                <a:solidFill>
                  <a:srgbClr val="C00000"/>
                </a:solidFill>
                <a:ea typeface="方正粗谭黑简体" panose="02000000000000000000" pitchFamily="2" charset="-122"/>
                <a:sym typeface="+mn-lt"/>
              </a:rPr>
              <a:t>点击添加标题</a:t>
            </a:r>
            <a:endParaRPr lang="en-US" altLang="zh-CN" sz="1500" dirty="0">
              <a:solidFill>
                <a:srgbClr val="C00000"/>
              </a:solidFill>
              <a:ea typeface="方正粗谭黑简体" panose="02000000000000000000" pitchFamily="2" charset="-122"/>
              <a:sym typeface="+mn-lt"/>
            </a:endParaRPr>
          </a:p>
        </p:txBody>
      </p:sp>
      <p:sp>
        <p:nvSpPr>
          <p:cNvPr id="77" name="文本框 39"/>
          <p:cNvSpPr txBox="1"/>
          <p:nvPr/>
        </p:nvSpPr>
        <p:spPr>
          <a:xfrm flipH="1">
            <a:off x="4109802" y="1668428"/>
            <a:ext cx="1549160" cy="407814"/>
          </a:xfrm>
          <a:prstGeom prst="rect">
            <a:avLst/>
          </a:prstGeom>
          <a:noFill/>
        </p:spPr>
        <p:txBody>
          <a:bodyPr wrap="none" lIns="68589" tIns="34295" rIns="68589" bIns="34295" rtlCol="0">
            <a:spAutoFit/>
          </a:bodyPr>
          <a:lstStyle/>
          <a:p>
            <a:r>
              <a:rPr lang="zh-CN" altLang="en-US" sz="1100" dirty="0">
                <a:solidFill>
                  <a:schemeClr val="tx1">
                    <a:lumMod val="75000"/>
                    <a:lumOff val="25000"/>
                  </a:schemeClr>
                </a:solidFill>
                <a:ea typeface="方正正中黑简体" panose="02000000000000000000" pitchFamily="2" charset="-122"/>
                <a:sym typeface="+mn-lt"/>
              </a:rPr>
              <a:t>点击添加标题文字添加</a:t>
            </a:r>
            <a:endParaRPr lang="en-US" altLang="zh-CN" sz="1100" dirty="0">
              <a:solidFill>
                <a:schemeClr val="tx1">
                  <a:lumMod val="75000"/>
                  <a:lumOff val="25000"/>
                </a:schemeClr>
              </a:solidFill>
              <a:ea typeface="方正正中黑简体" panose="02000000000000000000" pitchFamily="2" charset="-122"/>
              <a:sym typeface="+mn-lt"/>
            </a:endParaRPr>
          </a:p>
          <a:p>
            <a:r>
              <a:rPr lang="zh-CN" altLang="en-US" sz="1100" dirty="0">
                <a:solidFill>
                  <a:schemeClr val="tx1">
                    <a:lumMod val="75000"/>
                    <a:lumOff val="25000"/>
                  </a:schemeClr>
                </a:solidFill>
                <a:ea typeface="方正正中黑简体" panose="02000000000000000000" pitchFamily="2" charset="-122"/>
                <a:sym typeface="+mn-lt"/>
              </a:rPr>
              <a:t>点击添加标题文字添加</a:t>
            </a:r>
          </a:p>
        </p:txBody>
      </p:sp>
      <p:sp>
        <p:nvSpPr>
          <p:cNvPr id="78" name="文本框 40"/>
          <p:cNvSpPr txBox="1"/>
          <p:nvPr/>
        </p:nvSpPr>
        <p:spPr>
          <a:xfrm flipH="1">
            <a:off x="6089949" y="1514883"/>
            <a:ext cx="452706" cy="515536"/>
          </a:xfrm>
          <a:prstGeom prst="rect">
            <a:avLst/>
          </a:prstGeom>
          <a:noFill/>
        </p:spPr>
        <p:txBody>
          <a:bodyPr wrap="none" lIns="68589" tIns="34295" rIns="68589" bIns="34295" rtlCol="0">
            <a:spAutoFit/>
          </a:bodyPr>
          <a:lstStyle/>
          <a:p>
            <a:r>
              <a:rPr lang="en-US" altLang="zh-CN" sz="2900" dirty="0">
                <a:solidFill>
                  <a:srgbClr val="C00000"/>
                </a:solidFill>
                <a:effectLst>
                  <a:innerShdw blurRad="25400" dist="12700" dir="13500000">
                    <a:prstClr val="black">
                      <a:alpha val="50000"/>
                    </a:prstClr>
                  </a:innerShdw>
                </a:effectLst>
                <a:ea typeface="MEllan HK Xbold" panose="00000800000000000000" pitchFamily="2" charset="-120"/>
                <a:sym typeface="+mn-lt"/>
              </a:rPr>
              <a:t>05</a:t>
            </a:r>
            <a:endParaRPr lang="zh-CN" altLang="en-US" sz="2900" dirty="0">
              <a:solidFill>
                <a:srgbClr val="C00000"/>
              </a:solidFill>
              <a:effectLst>
                <a:innerShdw blurRad="25400" dist="12700" dir="13500000">
                  <a:prstClr val="black">
                    <a:alpha val="50000"/>
                  </a:prstClr>
                </a:innerShdw>
              </a:effectLst>
              <a:ea typeface="MEllan HK Xbold" panose="00000800000000000000" pitchFamily="2" charset="-120"/>
              <a:sym typeface="+mn-lt"/>
            </a:endParaRPr>
          </a:p>
        </p:txBody>
      </p:sp>
      <p:sp>
        <p:nvSpPr>
          <p:cNvPr id="79" name="文本框 42"/>
          <p:cNvSpPr txBox="1"/>
          <p:nvPr/>
        </p:nvSpPr>
        <p:spPr>
          <a:xfrm flipH="1">
            <a:off x="6567551" y="1393617"/>
            <a:ext cx="1292886" cy="300175"/>
          </a:xfrm>
          <a:prstGeom prst="rect">
            <a:avLst/>
          </a:prstGeom>
          <a:noFill/>
        </p:spPr>
        <p:txBody>
          <a:bodyPr wrap="none" lIns="68589" tIns="34295" rIns="68589" bIns="34295" rtlCol="0">
            <a:spAutoFit/>
          </a:bodyPr>
          <a:lstStyle/>
          <a:p>
            <a:r>
              <a:rPr lang="zh-CN" altLang="en-US" sz="1500" dirty="0">
                <a:solidFill>
                  <a:srgbClr val="C00000"/>
                </a:solidFill>
                <a:ea typeface="方正粗谭黑简体" panose="02000000000000000000" pitchFamily="2" charset="-122"/>
                <a:sym typeface="+mn-lt"/>
              </a:rPr>
              <a:t>点击添加标题</a:t>
            </a:r>
            <a:endParaRPr lang="en-US" altLang="zh-CN" sz="1500" dirty="0">
              <a:solidFill>
                <a:srgbClr val="C00000"/>
              </a:solidFill>
              <a:ea typeface="方正粗谭黑简体" panose="02000000000000000000" pitchFamily="2" charset="-122"/>
              <a:sym typeface="+mn-lt"/>
            </a:endParaRPr>
          </a:p>
        </p:txBody>
      </p:sp>
      <p:sp>
        <p:nvSpPr>
          <p:cNvPr id="80" name="文本框 43"/>
          <p:cNvSpPr txBox="1"/>
          <p:nvPr/>
        </p:nvSpPr>
        <p:spPr>
          <a:xfrm flipH="1">
            <a:off x="6567551" y="1668428"/>
            <a:ext cx="1549160" cy="407814"/>
          </a:xfrm>
          <a:prstGeom prst="rect">
            <a:avLst/>
          </a:prstGeom>
          <a:noFill/>
        </p:spPr>
        <p:txBody>
          <a:bodyPr wrap="none" lIns="68589" tIns="34295" rIns="68589" bIns="34295" rtlCol="0">
            <a:spAutoFit/>
          </a:bodyPr>
          <a:lstStyle/>
          <a:p>
            <a:r>
              <a:rPr lang="zh-CN" altLang="en-US" sz="1100" dirty="0">
                <a:solidFill>
                  <a:schemeClr val="tx1">
                    <a:lumMod val="75000"/>
                    <a:lumOff val="25000"/>
                  </a:schemeClr>
                </a:solidFill>
                <a:ea typeface="方正正中黑简体" panose="02000000000000000000" pitchFamily="2" charset="-122"/>
                <a:sym typeface="+mn-lt"/>
              </a:rPr>
              <a:t>点击添加标题文字添加</a:t>
            </a:r>
            <a:endParaRPr lang="en-US" altLang="zh-CN" sz="1100" dirty="0">
              <a:solidFill>
                <a:schemeClr val="tx1">
                  <a:lumMod val="75000"/>
                  <a:lumOff val="25000"/>
                </a:schemeClr>
              </a:solidFill>
              <a:ea typeface="方正正中黑简体" panose="02000000000000000000" pitchFamily="2" charset="-122"/>
              <a:sym typeface="+mn-lt"/>
            </a:endParaRPr>
          </a:p>
          <a:p>
            <a:r>
              <a:rPr lang="zh-CN" altLang="en-US" sz="1100" dirty="0">
                <a:solidFill>
                  <a:schemeClr val="tx1">
                    <a:lumMod val="75000"/>
                    <a:lumOff val="25000"/>
                  </a:schemeClr>
                </a:solidFill>
                <a:ea typeface="方正正中黑简体" panose="02000000000000000000" pitchFamily="2" charset="-122"/>
                <a:sym typeface="+mn-lt"/>
              </a:rPr>
              <a:t>点击添加标题文字添加</a:t>
            </a:r>
          </a:p>
        </p:txBody>
      </p:sp>
      <p:grpSp>
        <p:nvGrpSpPr>
          <p:cNvPr id="2" name="组合 1"/>
          <p:cNvGrpSpPr/>
          <p:nvPr/>
        </p:nvGrpSpPr>
        <p:grpSpPr>
          <a:xfrm>
            <a:off x="1824817" y="2557687"/>
            <a:ext cx="757437" cy="757539"/>
            <a:chOff x="2432666" y="3409197"/>
            <a:chExt cx="1009740" cy="1009740"/>
          </a:xfrm>
        </p:grpSpPr>
        <p:grpSp>
          <p:nvGrpSpPr>
            <p:cNvPr id="63" name="组合 62"/>
            <p:cNvGrpSpPr/>
            <p:nvPr/>
          </p:nvGrpSpPr>
          <p:grpSpPr>
            <a:xfrm>
              <a:off x="2432666" y="3409197"/>
              <a:ext cx="1009740" cy="1009740"/>
              <a:chOff x="2432666" y="3409197"/>
              <a:chExt cx="1009740" cy="1009740"/>
            </a:xfrm>
            <a:effectLst>
              <a:outerShdw blurRad="25400" dist="12700" dir="2700000" algn="tl" rotWithShape="0">
                <a:prstClr val="black">
                  <a:alpha val="40000"/>
                </a:prstClr>
              </a:outerShdw>
            </a:effectLst>
          </p:grpSpPr>
          <p:sp>
            <p:nvSpPr>
              <p:cNvPr id="64" name="圆角矩形 63"/>
              <p:cNvSpPr/>
              <p:nvPr/>
            </p:nvSpPr>
            <p:spPr>
              <a:xfrm rot="2700000">
                <a:off x="2432666" y="3409197"/>
                <a:ext cx="1009740" cy="1009740"/>
              </a:xfrm>
              <a:prstGeom prst="roundRect">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5" name="圆角矩形 64"/>
              <p:cNvSpPr/>
              <p:nvPr/>
            </p:nvSpPr>
            <p:spPr>
              <a:xfrm rot="2700000">
                <a:off x="2432666" y="3409197"/>
                <a:ext cx="1009740" cy="1009740"/>
              </a:xfrm>
              <a:prstGeom prst="roundRect">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81" name="KSO_Shape"/>
            <p:cNvSpPr>
              <a:spLocks noChangeAspect="1"/>
            </p:cNvSpPr>
            <p:nvPr/>
          </p:nvSpPr>
          <p:spPr>
            <a:xfrm>
              <a:off x="2722992" y="3708462"/>
              <a:ext cx="429089" cy="411210"/>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rgbClr val="C00000"/>
            </a:solidFill>
            <a:ln>
              <a:noFill/>
            </a:ln>
            <a:effectLst>
              <a:innerShdw blurRad="25400" dist="127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schemeClr val="tx1"/>
                </a:solidFill>
                <a:sym typeface="+mn-lt"/>
              </a:endParaRPr>
            </a:p>
          </p:txBody>
        </p:sp>
      </p:grpSp>
      <p:grpSp>
        <p:nvGrpSpPr>
          <p:cNvPr id="3" name="组合 2"/>
          <p:cNvGrpSpPr/>
          <p:nvPr/>
        </p:nvGrpSpPr>
        <p:grpSpPr>
          <a:xfrm>
            <a:off x="3053691" y="2557687"/>
            <a:ext cx="757437" cy="757539"/>
            <a:chOff x="4070881" y="3409197"/>
            <a:chExt cx="1009740" cy="1009740"/>
          </a:xfrm>
        </p:grpSpPr>
        <p:grpSp>
          <p:nvGrpSpPr>
            <p:cNvPr id="56" name="组合 55"/>
            <p:cNvGrpSpPr/>
            <p:nvPr/>
          </p:nvGrpSpPr>
          <p:grpSpPr>
            <a:xfrm>
              <a:off x="4070881" y="3409197"/>
              <a:ext cx="1009740" cy="1009740"/>
              <a:chOff x="4070881" y="3409197"/>
              <a:chExt cx="1009740" cy="1009740"/>
            </a:xfrm>
            <a:effectLst>
              <a:outerShdw blurRad="25400" dist="12700" dir="2700000" algn="tl" rotWithShape="0">
                <a:prstClr val="black">
                  <a:alpha val="40000"/>
                </a:prstClr>
              </a:outerShdw>
            </a:effectLst>
          </p:grpSpPr>
          <p:sp>
            <p:nvSpPr>
              <p:cNvPr id="57" name="圆角矩形 56"/>
              <p:cNvSpPr/>
              <p:nvPr/>
            </p:nvSpPr>
            <p:spPr>
              <a:xfrm rot="2700000">
                <a:off x="4070881" y="3409197"/>
                <a:ext cx="1009740" cy="1009740"/>
              </a:xfrm>
              <a:prstGeom prst="roundRect">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8" name="圆角矩形 57"/>
              <p:cNvSpPr/>
              <p:nvPr/>
            </p:nvSpPr>
            <p:spPr>
              <a:xfrm rot="2700000">
                <a:off x="4070881" y="3409197"/>
                <a:ext cx="1009740" cy="1009740"/>
              </a:xfrm>
              <a:prstGeom prst="roundRect">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82" name="KSO_Shape"/>
            <p:cNvSpPr>
              <a:spLocks noChangeAspect="1"/>
            </p:cNvSpPr>
            <p:nvPr/>
          </p:nvSpPr>
          <p:spPr>
            <a:xfrm>
              <a:off x="4339458" y="3669626"/>
              <a:ext cx="472587" cy="488883"/>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rgbClr val="C00000"/>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grpSp>
      <p:grpSp>
        <p:nvGrpSpPr>
          <p:cNvPr id="4" name="组合 3"/>
          <p:cNvGrpSpPr/>
          <p:nvPr/>
        </p:nvGrpSpPr>
        <p:grpSpPr>
          <a:xfrm>
            <a:off x="4282566" y="2557687"/>
            <a:ext cx="757437" cy="757539"/>
            <a:chOff x="5709096" y="3409197"/>
            <a:chExt cx="1009740" cy="1009740"/>
          </a:xfrm>
        </p:grpSpPr>
        <p:grpSp>
          <p:nvGrpSpPr>
            <p:cNvPr id="50" name="组合 49"/>
            <p:cNvGrpSpPr/>
            <p:nvPr/>
          </p:nvGrpSpPr>
          <p:grpSpPr>
            <a:xfrm>
              <a:off x="5709096" y="3409197"/>
              <a:ext cx="1009740" cy="1009740"/>
              <a:chOff x="5709096" y="3409197"/>
              <a:chExt cx="1009740" cy="1009740"/>
            </a:xfrm>
            <a:effectLst>
              <a:outerShdw blurRad="25400" dist="12700" dir="2700000" algn="tl" rotWithShape="0">
                <a:prstClr val="black">
                  <a:alpha val="40000"/>
                </a:prstClr>
              </a:outerShdw>
            </a:effectLst>
          </p:grpSpPr>
          <p:sp>
            <p:nvSpPr>
              <p:cNvPr id="51" name="圆角矩形 50"/>
              <p:cNvSpPr/>
              <p:nvPr/>
            </p:nvSpPr>
            <p:spPr>
              <a:xfrm rot="2700000">
                <a:off x="5709096" y="3409197"/>
                <a:ext cx="1009740" cy="1009740"/>
              </a:xfrm>
              <a:prstGeom prst="roundRect">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2" name="圆角矩形 51"/>
              <p:cNvSpPr/>
              <p:nvPr/>
            </p:nvSpPr>
            <p:spPr>
              <a:xfrm rot="2700000">
                <a:off x="5709096" y="3409197"/>
                <a:ext cx="1009740" cy="1009740"/>
              </a:xfrm>
              <a:prstGeom prst="roundRect">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83" name="KSO_Shape"/>
            <p:cNvSpPr>
              <a:spLocks noChangeAspect="1"/>
            </p:cNvSpPr>
            <p:nvPr/>
          </p:nvSpPr>
          <p:spPr>
            <a:xfrm>
              <a:off x="5992951" y="3710365"/>
              <a:ext cx="442031" cy="407404"/>
            </a:xfrm>
            <a:custGeom>
              <a:avLst/>
              <a:gdLst/>
              <a:ahLst/>
              <a:cxnLst/>
              <a:rect l="l" t="t" r="r" b="b"/>
              <a:pathLst>
                <a:path w="2922576" h="2692126">
                  <a:moveTo>
                    <a:pt x="553896" y="1279436"/>
                  </a:moveTo>
                  <a:cubicBezTo>
                    <a:pt x="792021" y="1473111"/>
                    <a:pt x="992046" y="1742986"/>
                    <a:pt x="1211121" y="1974761"/>
                  </a:cubicBezTo>
                  <a:lnTo>
                    <a:pt x="1201596" y="2431961"/>
                  </a:lnTo>
                  <a:cubicBezTo>
                    <a:pt x="947596" y="2384336"/>
                    <a:pt x="769796" y="2336711"/>
                    <a:pt x="639621" y="2117636"/>
                  </a:cubicBezTo>
                  <a:cubicBezTo>
                    <a:pt x="509446" y="1898561"/>
                    <a:pt x="582471" y="1558836"/>
                    <a:pt x="553896" y="1279436"/>
                  </a:cubicBezTo>
                  <a:close/>
                  <a:moveTo>
                    <a:pt x="1414250" y="349940"/>
                  </a:moveTo>
                  <a:lnTo>
                    <a:pt x="1576175" y="702365"/>
                  </a:lnTo>
                  <a:lnTo>
                    <a:pt x="1840671" y="351223"/>
                  </a:lnTo>
                  <a:cubicBezTo>
                    <a:pt x="1946050" y="474823"/>
                    <a:pt x="2011221" y="645739"/>
                    <a:pt x="2011221" y="834547"/>
                  </a:cubicBezTo>
                  <a:cubicBezTo>
                    <a:pt x="2019964" y="1198269"/>
                    <a:pt x="1873746" y="1469720"/>
                    <a:pt x="1527496" y="1508764"/>
                  </a:cubicBezTo>
                  <a:lnTo>
                    <a:pt x="1534971" y="2136686"/>
                  </a:lnTo>
                  <a:cubicBezTo>
                    <a:pt x="1804846" y="1854111"/>
                    <a:pt x="2036621" y="1552486"/>
                    <a:pt x="2344596" y="1288961"/>
                  </a:cubicBezTo>
                  <a:cubicBezTo>
                    <a:pt x="2347771" y="1504861"/>
                    <a:pt x="2350946" y="1939836"/>
                    <a:pt x="2192196" y="2193836"/>
                  </a:cubicBezTo>
                  <a:cubicBezTo>
                    <a:pt x="1995346" y="2466886"/>
                    <a:pt x="1623871" y="2444661"/>
                    <a:pt x="1344471" y="2441486"/>
                  </a:cubicBezTo>
                  <a:lnTo>
                    <a:pt x="1353780" y="1510652"/>
                  </a:lnTo>
                  <a:cubicBezTo>
                    <a:pt x="992542" y="1480514"/>
                    <a:pt x="840254" y="1205525"/>
                    <a:pt x="849171" y="834547"/>
                  </a:cubicBezTo>
                  <a:cubicBezTo>
                    <a:pt x="853745" y="644286"/>
                    <a:pt x="913894" y="479273"/>
                    <a:pt x="1011904" y="360081"/>
                  </a:cubicBezTo>
                  <a:lnTo>
                    <a:pt x="1014200" y="359465"/>
                  </a:lnTo>
                  <a:lnTo>
                    <a:pt x="1214225" y="683315"/>
                  </a:lnTo>
                  <a:close/>
                  <a:moveTo>
                    <a:pt x="480281" y="174535"/>
                  </a:moveTo>
                  <a:cubicBezTo>
                    <a:pt x="324175" y="174535"/>
                    <a:pt x="197626" y="319405"/>
                    <a:pt x="197626" y="498111"/>
                  </a:cubicBezTo>
                  <a:lnTo>
                    <a:pt x="197626" y="2194015"/>
                  </a:lnTo>
                  <a:cubicBezTo>
                    <a:pt x="197626" y="2372721"/>
                    <a:pt x="324175" y="2517591"/>
                    <a:pt x="480281" y="2517591"/>
                  </a:cubicBezTo>
                  <a:lnTo>
                    <a:pt x="2458598" y="2517591"/>
                  </a:lnTo>
                  <a:cubicBezTo>
                    <a:pt x="2614704" y="2517591"/>
                    <a:pt x="2741253" y="2372721"/>
                    <a:pt x="2741253" y="2194015"/>
                  </a:cubicBezTo>
                  <a:lnTo>
                    <a:pt x="2741253" y="498111"/>
                  </a:lnTo>
                  <a:cubicBezTo>
                    <a:pt x="2741253" y="319405"/>
                    <a:pt x="2614704" y="174535"/>
                    <a:pt x="2458598" y="174535"/>
                  </a:cubicBezTo>
                  <a:close/>
                  <a:moveTo>
                    <a:pt x="324765" y="0"/>
                  </a:moveTo>
                  <a:lnTo>
                    <a:pt x="2597811" y="0"/>
                  </a:lnTo>
                  <a:cubicBezTo>
                    <a:pt x="2777173" y="0"/>
                    <a:pt x="2922576" y="166453"/>
                    <a:pt x="2922576" y="371783"/>
                  </a:cubicBezTo>
                  <a:lnTo>
                    <a:pt x="2922576" y="2320344"/>
                  </a:lnTo>
                  <a:cubicBezTo>
                    <a:pt x="2922576" y="2525673"/>
                    <a:pt x="2777173" y="2692126"/>
                    <a:pt x="2597811" y="2692126"/>
                  </a:cubicBezTo>
                  <a:lnTo>
                    <a:pt x="324765" y="2692126"/>
                  </a:lnTo>
                  <a:cubicBezTo>
                    <a:pt x="145402" y="2692126"/>
                    <a:pt x="0" y="2525673"/>
                    <a:pt x="0" y="2320344"/>
                  </a:cubicBezTo>
                  <a:lnTo>
                    <a:pt x="0" y="371783"/>
                  </a:lnTo>
                  <a:cubicBezTo>
                    <a:pt x="0" y="166453"/>
                    <a:pt x="145402" y="0"/>
                    <a:pt x="324765" y="0"/>
                  </a:cubicBezTo>
                  <a:close/>
                </a:path>
              </a:pathLst>
            </a:custGeom>
            <a:solidFill>
              <a:srgbClr val="C00000"/>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grpSp>
      <p:grpSp>
        <p:nvGrpSpPr>
          <p:cNvPr id="6" name="组合 5"/>
          <p:cNvGrpSpPr/>
          <p:nvPr/>
        </p:nvGrpSpPr>
        <p:grpSpPr>
          <a:xfrm>
            <a:off x="6740315" y="2557687"/>
            <a:ext cx="757437" cy="757539"/>
            <a:chOff x="8985526" y="3409197"/>
            <a:chExt cx="1009740" cy="1009740"/>
          </a:xfrm>
        </p:grpSpPr>
        <p:grpSp>
          <p:nvGrpSpPr>
            <p:cNvPr id="53" name="组合 52"/>
            <p:cNvGrpSpPr/>
            <p:nvPr/>
          </p:nvGrpSpPr>
          <p:grpSpPr>
            <a:xfrm>
              <a:off x="8985526" y="3409197"/>
              <a:ext cx="1009740" cy="1009740"/>
              <a:chOff x="8985526" y="3409197"/>
              <a:chExt cx="1009740" cy="1009740"/>
            </a:xfrm>
            <a:effectLst>
              <a:outerShdw blurRad="25400" dist="12700" dir="2700000" algn="tl" rotWithShape="0">
                <a:prstClr val="black">
                  <a:alpha val="40000"/>
                </a:prstClr>
              </a:outerShdw>
            </a:effectLst>
          </p:grpSpPr>
          <p:sp>
            <p:nvSpPr>
              <p:cNvPr id="54" name="圆角矩形 53"/>
              <p:cNvSpPr/>
              <p:nvPr/>
            </p:nvSpPr>
            <p:spPr>
              <a:xfrm rot="2700000">
                <a:off x="8985526" y="3409197"/>
                <a:ext cx="1009740" cy="1009740"/>
              </a:xfrm>
              <a:prstGeom prst="roundRect">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5" name="圆角矩形 54"/>
              <p:cNvSpPr/>
              <p:nvPr/>
            </p:nvSpPr>
            <p:spPr>
              <a:xfrm rot="2700000">
                <a:off x="8985526" y="3409197"/>
                <a:ext cx="1009740" cy="1009740"/>
              </a:xfrm>
              <a:prstGeom prst="roundRect">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84" name="KSO_Shape"/>
            <p:cNvSpPr>
              <a:spLocks noChangeAspect="1"/>
            </p:cNvSpPr>
            <p:nvPr/>
          </p:nvSpPr>
          <p:spPr>
            <a:xfrm>
              <a:off x="9281201" y="3633267"/>
              <a:ext cx="418390" cy="561600"/>
            </a:xfrm>
            <a:custGeom>
              <a:avLst/>
              <a:gdLst/>
              <a:ahLst/>
              <a:cxnLst/>
              <a:rect l="l" t="t" r="r" b="b"/>
              <a:pathLst>
                <a:path w="1171576" h="1571810">
                  <a:moveTo>
                    <a:pt x="662070" y="927911"/>
                  </a:moveTo>
                  <a:lnTo>
                    <a:pt x="795754" y="1040206"/>
                  </a:lnTo>
                  <a:lnTo>
                    <a:pt x="662070" y="1184585"/>
                  </a:lnTo>
                  <a:close/>
                  <a:moveTo>
                    <a:pt x="662070" y="398563"/>
                  </a:moveTo>
                  <a:lnTo>
                    <a:pt x="795754" y="510858"/>
                  </a:lnTo>
                  <a:lnTo>
                    <a:pt x="662070" y="655237"/>
                  </a:lnTo>
                  <a:close/>
                  <a:moveTo>
                    <a:pt x="539081" y="115152"/>
                  </a:moveTo>
                  <a:cubicBezTo>
                    <a:pt x="540863" y="298745"/>
                    <a:pt x="542646" y="482338"/>
                    <a:pt x="544428" y="665931"/>
                  </a:cubicBezTo>
                  <a:lnTo>
                    <a:pt x="325186" y="430647"/>
                  </a:lnTo>
                  <a:lnTo>
                    <a:pt x="250323" y="510858"/>
                  </a:lnTo>
                  <a:lnTo>
                    <a:pt x="533733" y="788921"/>
                  </a:lnTo>
                  <a:lnTo>
                    <a:pt x="234281" y="1077679"/>
                  </a:lnTo>
                  <a:lnTo>
                    <a:pt x="309144" y="1152542"/>
                  </a:lnTo>
                  <a:lnTo>
                    <a:pt x="549775" y="922605"/>
                  </a:lnTo>
                  <a:cubicBezTo>
                    <a:pt x="547993" y="1102633"/>
                    <a:pt x="546210" y="1282661"/>
                    <a:pt x="544428" y="1462689"/>
                  </a:cubicBezTo>
                  <a:lnTo>
                    <a:pt x="950828" y="1066984"/>
                  </a:lnTo>
                  <a:lnTo>
                    <a:pt x="683460" y="783573"/>
                  </a:lnTo>
                  <a:lnTo>
                    <a:pt x="945481" y="516205"/>
                  </a:lnTo>
                  <a:close/>
                  <a:moveTo>
                    <a:pt x="585788" y="184"/>
                  </a:moveTo>
                  <a:cubicBezTo>
                    <a:pt x="1023610" y="9709"/>
                    <a:pt x="1171576" y="352004"/>
                    <a:pt x="1171576" y="785997"/>
                  </a:cubicBezTo>
                  <a:cubicBezTo>
                    <a:pt x="1171576" y="1219990"/>
                    <a:pt x="1080760" y="1571810"/>
                    <a:pt x="585788" y="1571810"/>
                  </a:cubicBezTo>
                  <a:cubicBezTo>
                    <a:pt x="90816" y="1571810"/>
                    <a:pt x="0" y="1219990"/>
                    <a:pt x="0" y="785997"/>
                  </a:cubicBezTo>
                  <a:cubicBezTo>
                    <a:pt x="0" y="352004"/>
                    <a:pt x="147966" y="-9341"/>
                    <a:pt x="585788" y="184"/>
                  </a:cubicBezTo>
                  <a:close/>
                </a:path>
              </a:pathLst>
            </a:custGeom>
            <a:solidFill>
              <a:srgbClr val="C00000"/>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grpSp>
      <p:grpSp>
        <p:nvGrpSpPr>
          <p:cNvPr id="5" name="组合 4"/>
          <p:cNvGrpSpPr/>
          <p:nvPr/>
        </p:nvGrpSpPr>
        <p:grpSpPr>
          <a:xfrm>
            <a:off x="5511440" y="2557687"/>
            <a:ext cx="757437" cy="757539"/>
            <a:chOff x="7347311" y="3409197"/>
            <a:chExt cx="1009740" cy="1009740"/>
          </a:xfrm>
        </p:grpSpPr>
        <p:grpSp>
          <p:nvGrpSpPr>
            <p:cNvPr id="59" name="组合 58"/>
            <p:cNvGrpSpPr/>
            <p:nvPr/>
          </p:nvGrpSpPr>
          <p:grpSpPr>
            <a:xfrm>
              <a:off x="7347311" y="3409197"/>
              <a:ext cx="1009740" cy="1009740"/>
              <a:chOff x="7347311" y="3409197"/>
              <a:chExt cx="1009740" cy="1009740"/>
            </a:xfrm>
            <a:effectLst>
              <a:outerShdw blurRad="25400" dist="12700" dir="2700000" algn="tl" rotWithShape="0">
                <a:prstClr val="black">
                  <a:alpha val="40000"/>
                </a:prstClr>
              </a:outerShdw>
            </a:effectLst>
          </p:grpSpPr>
          <p:sp>
            <p:nvSpPr>
              <p:cNvPr id="60" name="圆角矩形 59"/>
              <p:cNvSpPr/>
              <p:nvPr/>
            </p:nvSpPr>
            <p:spPr>
              <a:xfrm rot="2700000">
                <a:off x="7347311" y="3409197"/>
                <a:ext cx="1009740" cy="1009740"/>
              </a:xfrm>
              <a:prstGeom prst="roundRect">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1" name="圆角矩形 60"/>
              <p:cNvSpPr/>
              <p:nvPr/>
            </p:nvSpPr>
            <p:spPr>
              <a:xfrm rot="2700000">
                <a:off x="7347311" y="3409197"/>
                <a:ext cx="1009740" cy="1009740"/>
              </a:xfrm>
              <a:prstGeom prst="roundRect">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85" name="KSO_Shape"/>
            <p:cNvSpPr>
              <a:spLocks noChangeAspect="1"/>
            </p:cNvSpPr>
            <p:nvPr/>
          </p:nvSpPr>
          <p:spPr>
            <a:xfrm>
              <a:off x="7588027" y="3737525"/>
              <a:ext cx="528309" cy="353085"/>
            </a:xfrm>
            <a:custGeom>
              <a:avLst/>
              <a:gdLst/>
              <a:ahLst/>
              <a:cxnLst/>
              <a:rect l="l" t="t" r="r" b="b"/>
              <a:pathLst>
                <a:path w="4974795" h="3320682">
                  <a:moveTo>
                    <a:pt x="1897867" y="1805825"/>
                  </a:moveTo>
                  <a:lnTo>
                    <a:pt x="2485737" y="2315734"/>
                  </a:lnTo>
                  <a:lnTo>
                    <a:pt x="3073607" y="1805825"/>
                  </a:lnTo>
                  <a:lnTo>
                    <a:pt x="4820061" y="3320682"/>
                  </a:lnTo>
                  <a:lnTo>
                    <a:pt x="151413" y="3320682"/>
                  </a:lnTo>
                  <a:close/>
                  <a:moveTo>
                    <a:pt x="0" y="159634"/>
                  </a:moveTo>
                  <a:lnTo>
                    <a:pt x="1788328" y="1710812"/>
                  </a:lnTo>
                  <a:lnTo>
                    <a:pt x="0" y="3261996"/>
                  </a:lnTo>
                  <a:close/>
                  <a:moveTo>
                    <a:pt x="4974795" y="156753"/>
                  </a:moveTo>
                  <a:lnTo>
                    <a:pt x="4974795" y="3264872"/>
                  </a:lnTo>
                  <a:lnTo>
                    <a:pt x="3183146" y="1710812"/>
                  </a:lnTo>
                  <a:close/>
                  <a:moveTo>
                    <a:pt x="35040" y="0"/>
                  </a:moveTo>
                  <a:lnTo>
                    <a:pt x="4936434" y="0"/>
                  </a:lnTo>
                  <a:lnTo>
                    <a:pt x="2485737" y="2125709"/>
                  </a:lnTo>
                  <a:close/>
                </a:path>
              </a:pathLst>
            </a:custGeom>
            <a:solidFill>
              <a:srgbClr val="C00000"/>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ym typeface="+mn-lt"/>
              </a:endParaRPr>
            </a:p>
          </p:txBody>
        </p:sp>
      </p:grpSp>
    </p:spTree>
    <p:extLst>
      <p:ext uri="{BB962C8B-B14F-4D97-AF65-F5344CB8AC3E}">
        <p14:creationId xmlns:p14="http://schemas.microsoft.com/office/powerpoint/2010/main" val="110118939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p:cTn id="22" dur="500" fill="hold"/>
                                        <p:tgtEl>
                                          <p:spTgt spid="47"/>
                                        </p:tgtEl>
                                        <p:attrNameLst>
                                          <p:attrName>ppt_w</p:attrName>
                                        </p:attrNameLst>
                                      </p:cBhvr>
                                      <p:tavLst>
                                        <p:tav tm="0">
                                          <p:val>
                                            <p:fltVal val="0"/>
                                          </p:val>
                                        </p:tav>
                                        <p:tav tm="100000">
                                          <p:val>
                                            <p:strVal val="#ppt_w"/>
                                          </p:val>
                                        </p:tav>
                                      </p:tavLst>
                                    </p:anim>
                                    <p:anim calcmode="lin" valueType="num">
                                      <p:cBhvr>
                                        <p:cTn id="23" dur="500" fill="hold"/>
                                        <p:tgtEl>
                                          <p:spTgt spid="47"/>
                                        </p:tgtEl>
                                        <p:attrNameLst>
                                          <p:attrName>ppt_h</p:attrName>
                                        </p:attrNameLst>
                                      </p:cBhvr>
                                      <p:tavLst>
                                        <p:tav tm="0">
                                          <p:val>
                                            <p:fltVal val="0"/>
                                          </p:val>
                                        </p:tav>
                                        <p:tav tm="100000">
                                          <p:val>
                                            <p:strVal val="#ppt_h"/>
                                          </p:val>
                                        </p:tav>
                                      </p:tavLst>
                                    </p:anim>
                                    <p:animEffect transition="in" filter="fade">
                                      <p:cBhvr>
                                        <p:cTn id="24" dur="500"/>
                                        <p:tgtEl>
                                          <p:spTgt spid="4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p:cTn id="27" dur="500" fill="hold"/>
                                        <p:tgtEl>
                                          <p:spTgt spid="48"/>
                                        </p:tgtEl>
                                        <p:attrNameLst>
                                          <p:attrName>ppt_w</p:attrName>
                                        </p:attrNameLst>
                                      </p:cBhvr>
                                      <p:tavLst>
                                        <p:tav tm="0">
                                          <p:val>
                                            <p:fltVal val="0"/>
                                          </p:val>
                                        </p:tav>
                                        <p:tav tm="100000">
                                          <p:val>
                                            <p:strVal val="#ppt_w"/>
                                          </p:val>
                                        </p:tav>
                                      </p:tavLst>
                                    </p:anim>
                                    <p:anim calcmode="lin" valueType="num">
                                      <p:cBhvr>
                                        <p:cTn id="28" dur="500" fill="hold"/>
                                        <p:tgtEl>
                                          <p:spTgt spid="48"/>
                                        </p:tgtEl>
                                        <p:attrNameLst>
                                          <p:attrName>ppt_h</p:attrName>
                                        </p:attrNameLst>
                                      </p:cBhvr>
                                      <p:tavLst>
                                        <p:tav tm="0">
                                          <p:val>
                                            <p:fltVal val="0"/>
                                          </p:val>
                                        </p:tav>
                                        <p:tav tm="100000">
                                          <p:val>
                                            <p:strVal val="#ppt_h"/>
                                          </p:val>
                                        </p:tav>
                                      </p:tavLst>
                                    </p:anim>
                                    <p:animEffect transition="in" filter="fade">
                                      <p:cBhvr>
                                        <p:cTn id="29" dur="500"/>
                                        <p:tgtEl>
                                          <p:spTgt spid="4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p:cTn id="32" dur="500" fill="hold"/>
                                        <p:tgtEl>
                                          <p:spTgt spid="49"/>
                                        </p:tgtEl>
                                        <p:attrNameLst>
                                          <p:attrName>ppt_w</p:attrName>
                                        </p:attrNameLst>
                                      </p:cBhvr>
                                      <p:tavLst>
                                        <p:tav tm="0">
                                          <p:val>
                                            <p:fltVal val="0"/>
                                          </p:val>
                                        </p:tav>
                                        <p:tav tm="100000">
                                          <p:val>
                                            <p:strVal val="#ppt_w"/>
                                          </p:val>
                                        </p:tav>
                                      </p:tavLst>
                                    </p:anim>
                                    <p:anim calcmode="lin" valueType="num">
                                      <p:cBhvr>
                                        <p:cTn id="33" dur="500" fill="hold"/>
                                        <p:tgtEl>
                                          <p:spTgt spid="49"/>
                                        </p:tgtEl>
                                        <p:attrNameLst>
                                          <p:attrName>ppt_h</p:attrName>
                                        </p:attrNameLst>
                                      </p:cBhvr>
                                      <p:tavLst>
                                        <p:tav tm="0">
                                          <p:val>
                                            <p:fltVal val="0"/>
                                          </p:val>
                                        </p:tav>
                                        <p:tav tm="100000">
                                          <p:val>
                                            <p:strVal val="#ppt_h"/>
                                          </p:val>
                                        </p:tav>
                                      </p:tavLst>
                                    </p:anim>
                                    <p:animEffect transition="in" filter="fade">
                                      <p:cBhvr>
                                        <p:cTn id="34" dur="500"/>
                                        <p:tgtEl>
                                          <p:spTgt spid="49"/>
                                        </p:tgtEl>
                                      </p:cBhvr>
                                    </p:animEffect>
                                  </p:childTnLst>
                                </p:cTn>
                              </p:par>
                              <p:par>
                                <p:cTn id="35" presetID="53" presetClass="entr" presetSubtype="16"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animEffect transition="in" filter="fade">
                                      <p:cBhvr>
                                        <p:cTn id="39" dur="500"/>
                                        <p:tgtEl>
                                          <p:spTgt spid="3"/>
                                        </p:tgtEl>
                                      </p:cBhvr>
                                    </p:animEffect>
                                  </p:childTnLst>
                                </p:cTn>
                              </p:par>
                              <p:par>
                                <p:cTn id="40" presetID="53" presetClass="entr" presetSubtype="16"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ppt_w</p:attrName>
                                        </p:attrNameLst>
                                      </p:cBhvr>
                                      <p:tavLst>
                                        <p:tav tm="0">
                                          <p:val>
                                            <p:fltVal val="0"/>
                                          </p:val>
                                        </p:tav>
                                        <p:tav tm="100000">
                                          <p:val>
                                            <p:strVal val="#ppt_w"/>
                                          </p:val>
                                        </p:tav>
                                      </p:tavLst>
                                    </p:anim>
                                    <p:anim calcmode="lin" valueType="num">
                                      <p:cBhvr>
                                        <p:cTn id="43" dur="500" fill="hold"/>
                                        <p:tgtEl>
                                          <p:spTgt spid="4"/>
                                        </p:tgtEl>
                                        <p:attrNameLst>
                                          <p:attrName>ppt_h</p:attrName>
                                        </p:attrNameLst>
                                      </p:cBhvr>
                                      <p:tavLst>
                                        <p:tav tm="0">
                                          <p:val>
                                            <p:fltVal val="0"/>
                                          </p:val>
                                        </p:tav>
                                        <p:tav tm="100000">
                                          <p:val>
                                            <p:strVal val="#ppt_h"/>
                                          </p:val>
                                        </p:tav>
                                      </p:tavLst>
                                    </p:anim>
                                    <p:animEffect transition="in" filter="fade">
                                      <p:cBhvr>
                                        <p:cTn id="44" dur="500"/>
                                        <p:tgtEl>
                                          <p:spTgt spid="4"/>
                                        </p:tgtEl>
                                      </p:cBhvr>
                                    </p:animEffect>
                                  </p:childTnLst>
                                </p:cTn>
                              </p:par>
                              <p:par>
                                <p:cTn id="45" presetID="53" presetClass="entr" presetSubtype="16"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par>
                                <p:cTn id="50" presetID="53" presetClass="entr" presetSubtype="16" fill="hold" nodeType="with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500" fill="hold"/>
                                        <p:tgtEl>
                                          <p:spTgt spid="5"/>
                                        </p:tgtEl>
                                        <p:attrNameLst>
                                          <p:attrName>ppt_w</p:attrName>
                                        </p:attrNameLst>
                                      </p:cBhvr>
                                      <p:tavLst>
                                        <p:tav tm="0">
                                          <p:val>
                                            <p:fltVal val="0"/>
                                          </p:val>
                                        </p:tav>
                                        <p:tav tm="100000">
                                          <p:val>
                                            <p:strVal val="#ppt_w"/>
                                          </p:val>
                                        </p:tav>
                                      </p:tavLst>
                                    </p:anim>
                                    <p:anim calcmode="lin" valueType="num">
                                      <p:cBhvr>
                                        <p:cTn id="53" dur="500" fill="hold"/>
                                        <p:tgtEl>
                                          <p:spTgt spid="5"/>
                                        </p:tgtEl>
                                        <p:attrNameLst>
                                          <p:attrName>ppt_h</p:attrName>
                                        </p:attrNameLst>
                                      </p:cBhvr>
                                      <p:tavLst>
                                        <p:tav tm="0">
                                          <p:val>
                                            <p:fltVal val="0"/>
                                          </p:val>
                                        </p:tav>
                                        <p:tav tm="100000">
                                          <p:val>
                                            <p:strVal val="#ppt_h"/>
                                          </p:val>
                                        </p:tav>
                                      </p:tavLst>
                                    </p:anim>
                                    <p:animEffect transition="in" filter="fade">
                                      <p:cBhvr>
                                        <p:cTn id="54" dur="500"/>
                                        <p:tgtEl>
                                          <p:spTgt spid="5"/>
                                        </p:tgtEl>
                                      </p:cBhvr>
                                    </p:animEffect>
                                  </p:childTnLst>
                                </p:cTn>
                              </p:par>
                            </p:childTnLst>
                          </p:cTn>
                        </p:par>
                        <p:par>
                          <p:cTn id="55" fill="hold">
                            <p:stCondLst>
                              <p:cond delay="500"/>
                            </p:stCondLst>
                            <p:childTnLst>
                              <p:par>
                                <p:cTn id="56" presetID="47" presetClass="entr" presetSubtype="0" fill="hold" grpId="0" nodeType="after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1000"/>
                                        <p:tgtEl>
                                          <p:spTgt spid="72"/>
                                        </p:tgtEl>
                                      </p:cBhvr>
                                    </p:animEffect>
                                    <p:anim calcmode="lin" valueType="num">
                                      <p:cBhvr>
                                        <p:cTn id="59" dur="1000" fill="hold"/>
                                        <p:tgtEl>
                                          <p:spTgt spid="72"/>
                                        </p:tgtEl>
                                        <p:attrNameLst>
                                          <p:attrName>ppt_x</p:attrName>
                                        </p:attrNameLst>
                                      </p:cBhvr>
                                      <p:tavLst>
                                        <p:tav tm="0">
                                          <p:val>
                                            <p:strVal val="#ppt_x"/>
                                          </p:val>
                                        </p:tav>
                                        <p:tav tm="100000">
                                          <p:val>
                                            <p:strVal val="#ppt_x"/>
                                          </p:val>
                                        </p:tav>
                                      </p:tavLst>
                                    </p:anim>
                                    <p:anim calcmode="lin" valueType="num">
                                      <p:cBhvr>
                                        <p:cTn id="60" dur="1000" fill="hold"/>
                                        <p:tgtEl>
                                          <p:spTgt spid="72"/>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fade">
                                      <p:cBhvr>
                                        <p:cTn id="63" dur="1000"/>
                                        <p:tgtEl>
                                          <p:spTgt spid="73"/>
                                        </p:tgtEl>
                                      </p:cBhvr>
                                    </p:animEffect>
                                    <p:anim calcmode="lin" valueType="num">
                                      <p:cBhvr>
                                        <p:cTn id="64" dur="1000" fill="hold"/>
                                        <p:tgtEl>
                                          <p:spTgt spid="73"/>
                                        </p:tgtEl>
                                        <p:attrNameLst>
                                          <p:attrName>ppt_x</p:attrName>
                                        </p:attrNameLst>
                                      </p:cBhvr>
                                      <p:tavLst>
                                        <p:tav tm="0">
                                          <p:val>
                                            <p:strVal val="#ppt_x"/>
                                          </p:val>
                                        </p:tav>
                                        <p:tav tm="100000">
                                          <p:val>
                                            <p:strVal val="#ppt_x"/>
                                          </p:val>
                                        </p:tav>
                                      </p:tavLst>
                                    </p:anim>
                                    <p:anim calcmode="lin" valueType="num">
                                      <p:cBhvr>
                                        <p:cTn id="65" dur="1000" fill="hold"/>
                                        <p:tgtEl>
                                          <p:spTgt spid="73"/>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1000"/>
                                        <p:tgtEl>
                                          <p:spTgt spid="74"/>
                                        </p:tgtEl>
                                      </p:cBhvr>
                                    </p:animEffect>
                                    <p:anim calcmode="lin" valueType="num">
                                      <p:cBhvr>
                                        <p:cTn id="69" dur="1000" fill="hold"/>
                                        <p:tgtEl>
                                          <p:spTgt spid="74"/>
                                        </p:tgtEl>
                                        <p:attrNameLst>
                                          <p:attrName>ppt_x</p:attrName>
                                        </p:attrNameLst>
                                      </p:cBhvr>
                                      <p:tavLst>
                                        <p:tav tm="0">
                                          <p:val>
                                            <p:strVal val="#ppt_x"/>
                                          </p:val>
                                        </p:tav>
                                        <p:tav tm="100000">
                                          <p:val>
                                            <p:strVal val="#ppt_x"/>
                                          </p:val>
                                        </p:tav>
                                      </p:tavLst>
                                    </p:anim>
                                    <p:anim calcmode="lin" valueType="num">
                                      <p:cBhvr>
                                        <p:cTn id="70" dur="1000" fill="hold"/>
                                        <p:tgtEl>
                                          <p:spTgt spid="74"/>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fade">
                                      <p:cBhvr>
                                        <p:cTn id="73" dur="1000"/>
                                        <p:tgtEl>
                                          <p:spTgt spid="75"/>
                                        </p:tgtEl>
                                      </p:cBhvr>
                                    </p:animEffect>
                                    <p:anim calcmode="lin" valueType="num">
                                      <p:cBhvr>
                                        <p:cTn id="74" dur="1000" fill="hold"/>
                                        <p:tgtEl>
                                          <p:spTgt spid="75"/>
                                        </p:tgtEl>
                                        <p:attrNameLst>
                                          <p:attrName>ppt_x</p:attrName>
                                        </p:attrNameLst>
                                      </p:cBhvr>
                                      <p:tavLst>
                                        <p:tav tm="0">
                                          <p:val>
                                            <p:strVal val="#ppt_x"/>
                                          </p:val>
                                        </p:tav>
                                        <p:tav tm="100000">
                                          <p:val>
                                            <p:strVal val="#ppt_x"/>
                                          </p:val>
                                        </p:tav>
                                      </p:tavLst>
                                    </p:anim>
                                    <p:anim calcmode="lin" valueType="num">
                                      <p:cBhvr>
                                        <p:cTn id="75" dur="1000" fill="hold"/>
                                        <p:tgtEl>
                                          <p:spTgt spid="75"/>
                                        </p:tgtEl>
                                        <p:attrNameLst>
                                          <p:attrName>ppt_y</p:attrName>
                                        </p:attrNameLst>
                                      </p:cBhvr>
                                      <p:tavLst>
                                        <p:tav tm="0">
                                          <p:val>
                                            <p:strVal val="#ppt_y-.1"/>
                                          </p:val>
                                        </p:tav>
                                        <p:tav tm="100000">
                                          <p:val>
                                            <p:strVal val="#ppt_y"/>
                                          </p:val>
                                        </p:tav>
                                      </p:tavLst>
                                    </p:anim>
                                  </p:childTnLst>
                                </p:cTn>
                              </p:par>
                              <p:par>
                                <p:cTn id="76" presetID="47" presetClass="entr" presetSubtype="0" fill="hold" grpId="0" nodeType="withEffect">
                                  <p:stCondLst>
                                    <p:cond delay="0"/>
                                  </p:stCondLst>
                                  <p:childTnLst>
                                    <p:set>
                                      <p:cBhvr>
                                        <p:cTn id="77" dur="1" fill="hold">
                                          <p:stCondLst>
                                            <p:cond delay="0"/>
                                          </p:stCondLst>
                                        </p:cTn>
                                        <p:tgtEl>
                                          <p:spTgt spid="76"/>
                                        </p:tgtEl>
                                        <p:attrNameLst>
                                          <p:attrName>style.visibility</p:attrName>
                                        </p:attrNameLst>
                                      </p:cBhvr>
                                      <p:to>
                                        <p:strVal val="visible"/>
                                      </p:to>
                                    </p:set>
                                    <p:animEffect transition="in" filter="fade">
                                      <p:cBhvr>
                                        <p:cTn id="78" dur="1000"/>
                                        <p:tgtEl>
                                          <p:spTgt spid="76"/>
                                        </p:tgtEl>
                                      </p:cBhvr>
                                    </p:animEffect>
                                    <p:anim calcmode="lin" valueType="num">
                                      <p:cBhvr>
                                        <p:cTn id="79" dur="1000" fill="hold"/>
                                        <p:tgtEl>
                                          <p:spTgt spid="76"/>
                                        </p:tgtEl>
                                        <p:attrNameLst>
                                          <p:attrName>ppt_x</p:attrName>
                                        </p:attrNameLst>
                                      </p:cBhvr>
                                      <p:tavLst>
                                        <p:tav tm="0">
                                          <p:val>
                                            <p:strVal val="#ppt_x"/>
                                          </p:val>
                                        </p:tav>
                                        <p:tav tm="100000">
                                          <p:val>
                                            <p:strVal val="#ppt_x"/>
                                          </p:val>
                                        </p:tav>
                                      </p:tavLst>
                                    </p:anim>
                                    <p:anim calcmode="lin" valueType="num">
                                      <p:cBhvr>
                                        <p:cTn id="80" dur="1000" fill="hold"/>
                                        <p:tgtEl>
                                          <p:spTgt spid="76"/>
                                        </p:tgtEl>
                                        <p:attrNameLst>
                                          <p:attrName>ppt_y</p:attrName>
                                        </p:attrNameLst>
                                      </p:cBhvr>
                                      <p:tavLst>
                                        <p:tav tm="0">
                                          <p:val>
                                            <p:strVal val="#ppt_y-.1"/>
                                          </p:val>
                                        </p:tav>
                                        <p:tav tm="100000">
                                          <p:val>
                                            <p:strVal val="#ppt_y"/>
                                          </p:val>
                                        </p:tav>
                                      </p:tavLst>
                                    </p:anim>
                                  </p:childTnLst>
                                </p:cTn>
                              </p:par>
                              <p:par>
                                <p:cTn id="81" presetID="47" presetClass="entr" presetSubtype="0" fill="hold" grpId="0" nodeType="with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fade">
                                      <p:cBhvr>
                                        <p:cTn id="83" dur="1000"/>
                                        <p:tgtEl>
                                          <p:spTgt spid="77"/>
                                        </p:tgtEl>
                                      </p:cBhvr>
                                    </p:animEffect>
                                    <p:anim calcmode="lin" valueType="num">
                                      <p:cBhvr>
                                        <p:cTn id="84" dur="1000" fill="hold"/>
                                        <p:tgtEl>
                                          <p:spTgt spid="77"/>
                                        </p:tgtEl>
                                        <p:attrNameLst>
                                          <p:attrName>ppt_x</p:attrName>
                                        </p:attrNameLst>
                                      </p:cBhvr>
                                      <p:tavLst>
                                        <p:tav tm="0">
                                          <p:val>
                                            <p:strVal val="#ppt_x"/>
                                          </p:val>
                                        </p:tav>
                                        <p:tav tm="100000">
                                          <p:val>
                                            <p:strVal val="#ppt_x"/>
                                          </p:val>
                                        </p:tav>
                                      </p:tavLst>
                                    </p:anim>
                                    <p:anim calcmode="lin" valueType="num">
                                      <p:cBhvr>
                                        <p:cTn id="85" dur="1000" fill="hold"/>
                                        <p:tgtEl>
                                          <p:spTgt spid="77"/>
                                        </p:tgtEl>
                                        <p:attrNameLst>
                                          <p:attrName>ppt_y</p:attrName>
                                        </p:attrNameLst>
                                      </p:cBhvr>
                                      <p:tavLst>
                                        <p:tav tm="0">
                                          <p:val>
                                            <p:strVal val="#ppt_y-.1"/>
                                          </p:val>
                                        </p:tav>
                                        <p:tav tm="100000">
                                          <p:val>
                                            <p:strVal val="#ppt_y"/>
                                          </p:val>
                                        </p:tav>
                                      </p:tavLst>
                                    </p:anim>
                                  </p:childTnLst>
                                </p:cTn>
                              </p:par>
                              <p:par>
                                <p:cTn id="86" presetID="47" presetClass="entr" presetSubtype="0" fill="hold" grpId="0" nodeType="with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fade">
                                      <p:cBhvr>
                                        <p:cTn id="88" dur="1000"/>
                                        <p:tgtEl>
                                          <p:spTgt spid="78"/>
                                        </p:tgtEl>
                                      </p:cBhvr>
                                    </p:animEffect>
                                    <p:anim calcmode="lin" valueType="num">
                                      <p:cBhvr>
                                        <p:cTn id="89" dur="1000" fill="hold"/>
                                        <p:tgtEl>
                                          <p:spTgt spid="78"/>
                                        </p:tgtEl>
                                        <p:attrNameLst>
                                          <p:attrName>ppt_x</p:attrName>
                                        </p:attrNameLst>
                                      </p:cBhvr>
                                      <p:tavLst>
                                        <p:tav tm="0">
                                          <p:val>
                                            <p:strVal val="#ppt_x"/>
                                          </p:val>
                                        </p:tav>
                                        <p:tav tm="100000">
                                          <p:val>
                                            <p:strVal val="#ppt_x"/>
                                          </p:val>
                                        </p:tav>
                                      </p:tavLst>
                                    </p:anim>
                                    <p:anim calcmode="lin" valueType="num">
                                      <p:cBhvr>
                                        <p:cTn id="90" dur="1000" fill="hold"/>
                                        <p:tgtEl>
                                          <p:spTgt spid="78"/>
                                        </p:tgtEl>
                                        <p:attrNameLst>
                                          <p:attrName>ppt_y</p:attrName>
                                        </p:attrNameLst>
                                      </p:cBhvr>
                                      <p:tavLst>
                                        <p:tav tm="0">
                                          <p:val>
                                            <p:strVal val="#ppt_y-.1"/>
                                          </p:val>
                                        </p:tav>
                                        <p:tav tm="100000">
                                          <p:val>
                                            <p:strVal val="#ppt_y"/>
                                          </p:val>
                                        </p:tav>
                                      </p:tavLst>
                                    </p:anim>
                                  </p:childTnLst>
                                </p:cTn>
                              </p:par>
                              <p:par>
                                <p:cTn id="91" presetID="47" presetClass="entr" presetSubtype="0" fill="hold" grpId="0" nodeType="withEffect">
                                  <p:stCondLst>
                                    <p:cond delay="0"/>
                                  </p:stCondLst>
                                  <p:childTnLst>
                                    <p:set>
                                      <p:cBhvr>
                                        <p:cTn id="92" dur="1" fill="hold">
                                          <p:stCondLst>
                                            <p:cond delay="0"/>
                                          </p:stCondLst>
                                        </p:cTn>
                                        <p:tgtEl>
                                          <p:spTgt spid="79"/>
                                        </p:tgtEl>
                                        <p:attrNameLst>
                                          <p:attrName>style.visibility</p:attrName>
                                        </p:attrNameLst>
                                      </p:cBhvr>
                                      <p:to>
                                        <p:strVal val="visible"/>
                                      </p:to>
                                    </p:set>
                                    <p:animEffect transition="in" filter="fade">
                                      <p:cBhvr>
                                        <p:cTn id="93" dur="1000"/>
                                        <p:tgtEl>
                                          <p:spTgt spid="79"/>
                                        </p:tgtEl>
                                      </p:cBhvr>
                                    </p:animEffect>
                                    <p:anim calcmode="lin" valueType="num">
                                      <p:cBhvr>
                                        <p:cTn id="94" dur="1000" fill="hold"/>
                                        <p:tgtEl>
                                          <p:spTgt spid="79"/>
                                        </p:tgtEl>
                                        <p:attrNameLst>
                                          <p:attrName>ppt_x</p:attrName>
                                        </p:attrNameLst>
                                      </p:cBhvr>
                                      <p:tavLst>
                                        <p:tav tm="0">
                                          <p:val>
                                            <p:strVal val="#ppt_x"/>
                                          </p:val>
                                        </p:tav>
                                        <p:tav tm="100000">
                                          <p:val>
                                            <p:strVal val="#ppt_x"/>
                                          </p:val>
                                        </p:tav>
                                      </p:tavLst>
                                    </p:anim>
                                    <p:anim calcmode="lin" valueType="num">
                                      <p:cBhvr>
                                        <p:cTn id="95" dur="1000" fill="hold"/>
                                        <p:tgtEl>
                                          <p:spTgt spid="79"/>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0"/>
                                  </p:stCondLst>
                                  <p:childTnLst>
                                    <p:set>
                                      <p:cBhvr>
                                        <p:cTn id="97" dur="1" fill="hold">
                                          <p:stCondLst>
                                            <p:cond delay="0"/>
                                          </p:stCondLst>
                                        </p:cTn>
                                        <p:tgtEl>
                                          <p:spTgt spid="80"/>
                                        </p:tgtEl>
                                        <p:attrNameLst>
                                          <p:attrName>style.visibility</p:attrName>
                                        </p:attrNameLst>
                                      </p:cBhvr>
                                      <p:to>
                                        <p:strVal val="visible"/>
                                      </p:to>
                                    </p:set>
                                    <p:animEffect transition="in" filter="fade">
                                      <p:cBhvr>
                                        <p:cTn id="98" dur="1000"/>
                                        <p:tgtEl>
                                          <p:spTgt spid="80"/>
                                        </p:tgtEl>
                                      </p:cBhvr>
                                    </p:animEffect>
                                    <p:anim calcmode="lin" valueType="num">
                                      <p:cBhvr>
                                        <p:cTn id="99" dur="1000" fill="hold"/>
                                        <p:tgtEl>
                                          <p:spTgt spid="80"/>
                                        </p:tgtEl>
                                        <p:attrNameLst>
                                          <p:attrName>ppt_x</p:attrName>
                                        </p:attrNameLst>
                                      </p:cBhvr>
                                      <p:tavLst>
                                        <p:tav tm="0">
                                          <p:val>
                                            <p:strVal val="#ppt_x"/>
                                          </p:val>
                                        </p:tav>
                                        <p:tav tm="100000">
                                          <p:val>
                                            <p:strVal val="#ppt_x"/>
                                          </p:val>
                                        </p:tav>
                                      </p:tavLst>
                                    </p:anim>
                                    <p:anim calcmode="lin" valueType="num">
                                      <p:cBhvr>
                                        <p:cTn id="100" dur="1000" fill="hold"/>
                                        <p:tgtEl>
                                          <p:spTgt spid="80"/>
                                        </p:tgtEl>
                                        <p:attrNameLst>
                                          <p:attrName>ppt_y</p:attrName>
                                        </p:attrNameLst>
                                      </p:cBhvr>
                                      <p:tavLst>
                                        <p:tav tm="0">
                                          <p:val>
                                            <p:strVal val="#ppt_y-.1"/>
                                          </p:val>
                                        </p:tav>
                                        <p:tav tm="100000">
                                          <p:val>
                                            <p:strVal val="#ppt_y"/>
                                          </p:val>
                                        </p:tav>
                                      </p:tavLst>
                                    </p:anim>
                                  </p:childTnLst>
                                </p:cTn>
                              </p:par>
                            </p:childTnLst>
                          </p:cTn>
                        </p:par>
                        <p:par>
                          <p:cTn id="101" fill="hold">
                            <p:stCondLst>
                              <p:cond delay="1500"/>
                            </p:stCondLst>
                            <p:childTnLst>
                              <p:par>
                                <p:cTn id="102" presetID="42"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1000"/>
                                        <p:tgtEl>
                                          <p:spTgt spid="66"/>
                                        </p:tgtEl>
                                      </p:cBhvr>
                                    </p:animEffect>
                                    <p:anim calcmode="lin" valueType="num">
                                      <p:cBhvr>
                                        <p:cTn id="105" dur="1000" fill="hold"/>
                                        <p:tgtEl>
                                          <p:spTgt spid="66"/>
                                        </p:tgtEl>
                                        <p:attrNameLst>
                                          <p:attrName>ppt_x</p:attrName>
                                        </p:attrNameLst>
                                      </p:cBhvr>
                                      <p:tavLst>
                                        <p:tav tm="0">
                                          <p:val>
                                            <p:strVal val="#ppt_x"/>
                                          </p:val>
                                        </p:tav>
                                        <p:tav tm="100000">
                                          <p:val>
                                            <p:strVal val="#ppt_x"/>
                                          </p:val>
                                        </p:tav>
                                      </p:tavLst>
                                    </p:anim>
                                    <p:anim calcmode="lin" valueType="num">
                                      <p:cBhvr>
                                        <p:cTn id="106" dur="1000" fill="hold"/>
                                        <p:tgtEl>
                                          <p:spTgt spid="66"/>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67"/>
                                        </p:tgtEl>
                                        <p:attrNameLst>
                                          <p:attrName>style.visibility</p:attrName>
                                        </p:attrNameLst>
                                      </p:cBhvr>
                                      <p:to>
                                        <p:strVal val="visible"/>
                                      </p:to>
                                    </p:set>
                                    <p:animEffect transition="in" filter="fade">
                                      <p:cBhvr>
                                        <p:cTn id="109" dur="1000"/>
                                        <p:tgtEl>
                                          <p:spTgt spid="67"/>
                                        </p:tgtEl>
                                      </p:cBhvr>
                                    </p:animEffect>
                                    <p:anim calcmode="lin" valueType="num">
                                      <p:cBhvr>
                                        <p:cTn id="110" dur="1000" fill="hold"/>
                                        <p:tgtEl>
                                          <p:spTgt spid="67"/>
                                        </p:tgtEl>
                                        <p:attrNameLst>
                                          <p:attrName>ppt_x</p:attrName>
                                        </p:attrNameLst>
                                      </p:cBhvr>
                                      <p:tavLst>
                                        <p:tav tm="0">
                                          <p:val>
                                            <p:strVal val="#ppt_x"/>
                                          </p:val>
                                        </p:tav>
                                        <p:tav tm="100000">
                                          <p:val>
                                            <p:strVal val="#ppt_x"/>
                                          </p:val>
                                        </p:tav>
                                      </p:tavLst>
                                    </p:anim>
                                    <p:anim calcmode="lin" valueType="num">
                                      <p:cBhvr>
                                        <p:cTn id="111" dur="1000" fill="hold"/>
                                        <p:tgtEl>
                                          <p:spTgt spid="67"/>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68"/>
                                        </p:tgtEl>
                                        <p:attrNameLst>
                                          <p:attrName>style.visibility</p:attrName>
                                        </p:attrNameLst>
                                      </p:cBhvr>
                                      <p:to>
                                        <p:strVal val="visible"/>
                                      </p:to>
                                    </p:set>
                                    <p:animEffect transition="in" filter="fade">
                                      <p:cBhvr>
                                        <p:cTn id="114" dur="1000"/>
                                        <p:tgtEl>
                                          <p:spTgt spid="68"/>
                                        </p:tgtEl>
                                      </p:cBhvr>
                                    </p:animEffect>
                                    <p:anim calcmode="lin" valueType="num">
                                      <p:cBhvr>
                                        <p:cTn id="115" dur="1000" fill="hold"/>
                                        <p:tgtEl>
                                          <p:spTgt spid="68"/>
                                        </p:tgtEl>
                                        <p:attrNameLst>
                                          <p:attrName>ppt_x</p:attrName>
                                        </p:attrNameLst>
                                      </p:cBhvr>
                                      <p:tavLst>
                                        <p:tav tm="0">
                                          <p:val>
                                            <p:strVal val="#ppt_x"/>
                                          </p:val>
                                        </p:tav>
                                        <p:tav tm="100000">
                                          <p:val>
                                            <p:strVal val="#ppt_x"/>
                                          </p:val>
                                        </p:tav>
                                      </p:tavLst>
                                    </p:anim>
                                    <p:anim calcmode="lin" valueType="num">
                                      <p:cBhvr>
                                        <p:cTn id="116" dur="1000" fill="hold"/>
                                        <p:tgtEl>
                                          <p:spTgt spid="68"/>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69"/>
                                        </p:tgtEl>
                                        <p:attrNameLst>
                                          <p:attrName>style.visibility</p:attrName>
                                        </p:attrNameLst>
                                      </p:cBhvr>
                                      <p:to>
                                        <p:strVal val="visible"/>
                                      </p:to>
                                    </p:set>
                                    <p:animEffect transition="in" filter="fade">
                                      <p:cBhvr>
                                        <p:cTn id="119" dur="1000"/>
                                        <p:tgtEl>
                                          <p:spTgt spid="69"/>
                                        </p:tgtEl>
                                      </p:cBhvr>
                                    </p:animEffect>
                                    <p:anim calcmode="lin" valueType="num">
                                      <p:cBhvr>
                                        <p:cTn id="120" dur="1000" fill="hold"/>
                                        <p:tgtEl>
                                          <p:spTgt spid="69"/>
                                        </p:tgtEl>
                                        <p:attrNameLst>
                                          <p:attrName>ppt_x</p:attrName>
                                        </p:attrNameLst>
                                      </p:cBhvr>
                                      <p:tavLst>
                                        <p:tav tm="0">
                                          <p:val>
                                            <p:strVal val="#ppt_x"/>
                                          </p:val>
                                        </p:tav>
                                        <p:tav tm="100000">
                                          <p:val>
                                            <p:strVal val="#ppt_x"/>
                                          </p:val>
                                        </p:tav>
                                      </p:tavLst>
                                    </p:anim>
                                    <p:anim calcmode="lin" valueType="num">
                                      <p:cBhvr>
                                        <p:cTn id="121" dur="1000" fill="hold"/>
                                        <p:tgtEl>
                                          <p:spTgt spid="69"/>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70"/>
                                        </p:tgtEl>
                                        <p:attrNameLst>
                                          <p:attrName>style.visibility</p:attrName>
                                        </p:attrNameLst>
                                      </p:cBhvr>
                                      <p:to>
                                        <p:strVal val="visible"/>
                                      </p:to>
                                    </p:set>
                                    <p:animEffect transition="in" filter="fade">
                                      <p:cBhvr>
                                        <p:cTn id="124" dur="1000"/>
                                        <p:tgtEl>
                                          <p:spTgt spid="70"/>
                                        </p:tgtEl>
                                      </p:cBhvr>
                                    </p:animEffect>
                                    <p:anim calcmode="lin" valueType="num">
                                      <p:cBhvr>
                                        <p:cTn id="125" dur="1000" fill="hold"/>
                                        <p:tgtEl>
                                          <p:spTgt spid="70"/>
                                        </p:tgtEl>
                                        <p:attrNameLst>
                                          <p:attrName>ppt_x</p:attrName>
                                        </p:attrNameLst>
                                      </p:cBhvr>
                                      <p:tavLst>
                                        <p:tav tm="0">
                                          <p:val>
                                            <p:strVal val="#ppt_x"/>
                                          </p:val>
                                        </p:tav>
                                        <p:tav tm="100000">
                                          <p:val>
                                            <p:strVal val="#ppt_x"/>
                                          </p:val>
                                        </p:tav>
                                      </p:tavLst>
                                    </p:anim>
                                    <p:anim calcmode="lin" valueType="num">
                                      <p:cBhvr>
                                        <p:cTn id="126" dur="1000" fill="hold"/>
                                        <p:tgtEl>
                                          <p:spTgt spid="70"/>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71"/>
                                        </p:tgtEl>
                                        <p:attrNameLst>
                                          <p:attrName>style.visibility</p:attrName>
                                        </p:attrNameLst>
                                      </p:cBhvr>
                                      <p:to>
                                        <p:strVal val="visible"/>
                                      </p:to>
                                    </p:set>
                                    <p:animEffect transition="in" filter="fade">
                                      <p:cBhvr>
                                        <p:cTn id="129" dur="1000"/>
                                        <p:tgtEl>
                                          <p:spTgt spid="71"/>
                                        </p:tgtEl>
                                      </p:cBhvr>
                                    </p:animEffect>
                                    <p:anim calcmode="lin" valueType="num">
                                      <p:cBhvr>
                                        <p:cTn id="130" dur="1000" fill="hold"/>
                                        <p:tgtEl>
                                          <p:spTgt spid="71"/>
                                        </p:tgtEl>
                                        <p:attrNameLst>
                                          <p:attrName>ppt_x</p:attrName>
                                        </p:attrNameLst>
                                      </p:cBhvr>
                                      <p:tavLst>
                                        <p:tav tm="0">
                                          <p:val>
                                            <p:strVal val="#ppt_x"/>
                                          </p:val>
                                        </p:tav>
                                        <p:tav tm="100000">
                                          <p:val>
                                            <p:strVal val="#ppt_x"/>
                                          </p:val>
                                        </p:tav>
                                      </p:tavLst>
                                    </p:anim>
                                    <p:anim calcmode="lin" valueType="num">
                                      <p:cBhvr>
                                        <p:cTn id="131"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7" grpId="0" animBg="1"/>
      <p:bldP spid="48" grpId="0" animBg="1"/>
      <p:bldP spid="49" grpId="0" animBg="1"/>
      <p:bldP spid="62" grpId="0" animBg="1"/>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0611834" y="6384560"/>
            <a:ext cx="723295" cy="307787"/>
          </a:xfrm>
          <a:prstGeom prst="rect">
            <a:avLst/>
          </a:prstGeom>
          <a:noFill/>
        </p:spPr>
        <p:txBody>
          <a:bodyPr wrap="none" lIns="91450" tIns="45725" rIns="91450" bIns="45725" rtlCol="0">
            <a:spAutoFit/>
          </a:bodyPr>
          <a:lstStyle/>
          <a:p>
            <a:r>
              <a:rPr lang="zh-CN" altLang="en-US" dirty="0" smtClean="0"/>
              <a:t>延时符</a:t>
            </a:r>
            <a:endParaRPr lang="zh-CN" altLang="en-US" dirty="0"/>
          </a:p>
        </p:txBody>
      </p:sp>
      <p:grpSp>
        <p:nvGrpSpPr>
          <p:cNvPr id="16" name="组合 15"/>
          <p:cNvGrpSpPr/>
          <p:nvPr/>
        </p:nvGrpSpPr>
        <p:grpSpPr>
          <a:xfrm>
            <a:off x="2700261" y="1930472"/>
            <a:ext cx="1074109" cy="1074254"/>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sp>
          <p:nvSpPr>
            <p:cNvPr id="18" name="椭圆 17"/>
            <p:cNvSpPr/>
            <p:nvPr/>
          </p:nvSpPr>
          <p:spPr>
            <a:xfrm>
              <a:off x="392113" y="760413"/>
              <a:ext cx="3825874" cy="3825874"/>
            </a:xfrm>
            <a:prstGeom prst="ellipse">
              <a:avLst/>
            </a:prstGeom>
            <a:solidFill>
              <a:srgbClr val="C00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grpSp>
      <p:grpSp>
        <p:nvGrpSpPr>
          <p:cNvPr id="19" name="组合 18"/>
          <p:cNvGrpSpPr/>
          <p:nvPr/>
        </p:nvGrpSpPr>
        <p:grpSpPr>
          <a:xfrm>
            <a:off x="3601621" y="1923941"/>
            <a:ext cx="1074109" cy="1074254"/>
            <a:chOff x="304800" y="673100"/>
            <a:chExt cx="4000500" cy="4000500"/>
          </a:xfrm>
          <a:effectLst>
            <a:outerShdw blurRad="444500" dist="2540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sp>
          <p:nvSpPr>
            <p:cNvPr id="21" name="椭圆 20"/>
            <p:cNvSpPr/>
            <p:nvPr/>
          </p:nvSpPr>
          <p:spPr>
            <a:xfrm>
              <a:off x="392113" y="760413"/>
              <a:ext cx="3825874" cy="3825874"/>
            </a:xfrm>
            <a:prstGeom prst="ellipse">
              <a:avLst/>
            </a:prstGeom>
            <a:solidFill>
              <a:srgbClr val="C00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grpSp>
      <p:grpSp>
        <p:nvGrpSpPr>
          <p:cNvPr id="22" name="组合 21"/>
          <p:cNvGrpSpPr/>
          <p:nvPr/>
        </p:nvGrpSpPr>
        <p:grpSpPr>
          <a:xfrm>
            <a:off x="4517726" y="1930472"/>
            <a:ext cx="1074109" cy="1074254"/>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sp>
          <p:nvSpPr>
            <p:cNvPr id="24" name="椭圆 23"/>
            <p:cNvSpPr/>
            <p:nvPr/>
          </p:nvSpPr>
          <p:spPr>
            <a:xfrm>
              <a:off x="392113" y="760413"/>
              <a:ext cx="3825874" cy="3825874"/>
            </a:xfrm>
            <a:prstGeom prst="ellipse">
              <a:avLst/>
            </a:prstGeom>
            <a:solidFill>
              <a:srgbClr val="C00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grpSp>
      <p:grpSp>
        <p:nvGrpSpPr>
          <p:cNvPr id="25" name="组合 24"/>
          <p:cNvGrpSpPr/>
          <p:nvPr/>
        </p:nvGrpSpPr>
        <p:grpSpPr>
          <a:xfrm>
            <a:off x="5413531" y="1923941"/>
            <a:ext cx="1074109" cy="1074254"/>
            <a:chOff x="304800" y="673100"/>
            <a:chExt cx="4000500" cy="4000500"/>
          </a:xfrm>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sp>
          <p:nvSpPr>
            <p:cNvPr id="33" name="椭圆 32"/>
            <p:cNvSpPr/>
            <p:nvPr/>
          </p:nvSpPr>
          <p:spPr>
            <a:xfrm>
              <a:off x="392113" y="760413"/>
              <a:ext cx="3825874" cy="3825874"/>
            </a:xfrm>
            <a:prstGeom prst="ellipse">
              <a:avLst/>
            </a:prstGeom>
            <a:solidFill>
              <a:srgbClr val="C00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grpSp>
      <p:sp>
        <p:nvSpPr>
          <p:cNvPr id="38" name="矩形 37"/>
          <p:cNvSpPr/>
          <p:nvPr/>
        </p:nvSpPr>
        <p:spPr>
          <a:xfrm>
            <a:off x="2833052" y="2037644"/>
            <a:ext cx="867691" cy="865886"/>
          </a:xfrm>
          <a:prstGeom prst="rect">
            <a:avLst/>
          </a:prstGeom>
        </p:spPr>
        <p:txBody>
          <a:bodyPr wrap="none" lIns="91450" tIns="45725" rIns="91450" bIns="45725">
            <a:spAutoFit/>
          </a:bodyPr>
          <a:lstStyle/>
          <a:p>
            <a:pPr>
              <a:defRPr/>
            </a:pPr>
            <a:r>
              <a:rPr lang="zh-CN" altLang="en-US" sz="5000" b="1" spc="300" dirty="0">
                <a:solidFill>
                  <a:schemeClr val="bg1"/>
                </a:solidFill>
                <a:latin typeface="微软雅黑" pitchFamily="34" charset="-122"/>
                <a:ea typeface="微软雅黑" pitchFamily="34" charset="-122"/>
                <a:sym typeface="微软雅黑" pitchFamily="34" charset="-122"/>
              </a:rPr>
              <a:t>谢</a:t>
            </a:r>
          </a:p>
        </p:txBody>
      </p:sp>
      <p:sp>
        <p:nvSpPr>
          <p:cNvPr id="39" name="矩形 38"/>
          <p:cNvSpPr/>
          <p:nvPr/>
        </p:nvSpPr>
        <p:spPr>
          <a:xfrm>
            <a:off x="3700908" y="2037644"/>
            <a:ext cx="867691" cy="865886"/>
          </a:xfrm>
          <a:prstGeom prst="rect">
            <a:avLst/>
          </a:prstGeom>
        </p:spPr>
        <p:txBody>
          <a:bodyPr wrap="none" lIns="91450" tIns="45725" rIns="91450" bIns="45725">
            <a:spAutoFit/>
          </a:bodyPr>
          <a:lstStyle/>
          <a:p>
            <a:pPr>
              <a:defRPr/>
            </a:pPr>
            <a:r>
              <a:rPr lang="zh-CN" altLang="en-US" sz="5000" b="1" spc="300" dirty="0">
                <a:solidFill>
                  <a:schemeClr val="bg1"/>
                </a:solidFill>
                <a:latin typeface="微软雅黑" pitchFamily="34" charset="-122"/>
                <a:ea typeface="微软雅黑" pitchFamily="34" charset="-122"/>
                <a:sym typeface="微软雅黑" pitchFamily="34" charset="-122"/>
              </a:rPr>
              <a:t>谢</a:t>
            </a:r>
          </a:p>
        </p:txBody>
      </p:sp>
      <p:sp>
        <p:nvSpPr>
          <p:cNvPr id="40" name="矩形 39"/>
          <p:cNvSpPr/>
          <p:nvPr/>
        </p:nvSpPr>
        <p:spPr>
          <a:xfrm>
            <a:off x="4637175" y="2037644"/>
            <a:ext cx="867691" cy="865886"/>
          </a:xfrm>
          <a:prstGeom prst="rect">
            <a:avLst/>
          </a:prstGeom>
        </p:spPr>
        <p:txBody>
          <a:bodyPr wrap="none" lIns="91450" tIns="45725" rIns="91450" bIns="45725">
            <a:spAutoFit/>
          </a:bodyPr>
          <a:lstStyle/>
          <a:p>
            <a:pPr>
              <a:defRPr/>
            </a:pPr>
            <a:r>
              <a:rPr lang="zh-CN" altLang="en-US" sz="5000" b="1" spc="300" dirty="0">
                <a:solidFill>
                  <a:schemeClr val="bg1"/>
                </a:solidFill>
                <a:latin typeface="微软雅黑" pitchFamily="34" charset="-122"/>
                <a:ea typeface="微软雅黑" pitchFamily="34" charset="-122"/>
                <a:sym typeface="微软雅黑" pitchFamily="34" charset="-122"/>
              </a:rPr>
              <a:t>欣</a:t>
            </a:r>
          </a:p>
        </p:txBody>
      </p:sp>
      <p:sp>
        <p:nvSpPr>
          <p:cNvPr id="41" name="矩形 40"/>
          <p:cNvSpPr/>
          <p:nvPr/>
        </p:nvSpPr>
        <p:spPr>
          <a:xfrm>
            <a:off x="5552009" y="2040957"/>
            <a:ext cx="867691" cy="865886"/>
          </a:xfrm>
          <a:prstGeom prst="rect">
            <a:avLst/>
          </a:prstGeom>
        </p:spPr>
        <p:txBody>
          <a:bodyPr wrap="none" lIns="91450" tIns="45725" rIns="91450" bIns="45725">
            <a:spAutoFit/>
          </a:bodyPr>
          <a:lstStyle/>
          <a:p>
            <a:pPr>
              <a:defRPr/>
            </a:pPr>
            <a:r>
              <a:rPr lang="zh-CN" altLang="en-US" sz="5000" b="1" spc="300" dirty="0">
                <a:solidFill>
                  <a:schemeClr val="bg1"/>
                </a:solidFill>
                <a:latin typeface="微软雅黑" pitchFamily="34" charset="-122"/>
                <a:ea typeface="微软雅黑" pitchFamily="34" charset="-122"/>
                <a:sym typeface="微软雅黑" pitchFamily="34" charset="-122"/>
              </a:rPr>
              <a:t>赏</a:t>
            </a:r>
          </a:p>
        </p:txBody>
      </p:sp>
    </p:spTree>
    <p:custDataLst>
      <p:tags r:id="rId1"/>
    </p:custDataLst>
    <p:extLst>
      <p:ext uri="{BB962C8B-B14F-4D97-AF65-F5344CB8AC3E}">
        <p14:creationId xmlns:p14="http://schemas.microsoft.com/office/powerpoint/2010/main" val="419447425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000"/>
                                        <p:tgtEl>
                                          <p:spTgt spid="27"/>
                                        </p:tgtEl>
                                      </p:cBhvr>
                                    </p:animEffect>
                                  </p:childTnLst>
                                </p:cTn>
                              </p:par>
                            </p:childTnLst>
                          </p:cTn>
                        </p:par>
                        <p:par>
                          <p:cTn id="8" fill="hold">
                            <p:stCondLst>
                              <p:cond delay="2000"/>
                            </p:stCondLst>
                            <p:childTnLst>
                              <p:par>
                                <p:cTn id="9" presetID="1"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53" presetClass="entr" presetSubtype="16"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400" fill="hold"/>
                                        <p:tgtEl>
                                          <p:spTgt spid="16"/>
                                        </p:tgtEl>
                                        <p:attrNameLst>
                                          <p:attrName>ppt_w</p:attrName>
                                        </p:attrNameLst>
                                      </p:cBhvr>
                                      <p:tavLst>
                                        <p:tav tm="0">
                                          <p:val>
                                            <p:fltVal val="0"/>
                                          </p:val>
                                        </p:tav>
                                        <p:tav tm="100000">
                                          <p:val>
                                            <p:strVal val="#ppt_w"/>
                                          </p:val>
                                        </p:tav>
                                      </p:tavLst>
                                    </p:anim>
                                    <p:anim calcmode="lin" valueType="num">
                                      <p:cBhvr>
                                        <p:cTn id="14" dur="400" fill="hold"/>
                                        <p:tgtEl>
                                          <p:spTgt spid="16"/>
                                        </p:tgtEl>
                                        <p:attrNameLst>
                                          <p:attrName>ppt_h</p:attrName>
                                        </p:attrNameLst>
                                      </p:cBhvr>
                                      <p:tavLst>
                                        <p:tav tm="0">
                                          <p:val>
                                            <p:fltVal val="0"/>
                                          </p:val>
                                        </p:tav>
                                        <p:tav tm="100000">
                                          <p:val>
                                            <p:strVal val="#ppt_h"/>
                                          </p:val>
                                        </p:tav>
                                      </p:tavLst>
                                    </p:anim>
                                    <p:animEffect transition="in" filter="fade">
                                      <p:cBhvr>
                                        <p:cTn id="15" dur="400"/>
                                        <p:tgtEl>
                                          <p:spTgt spid="16"/>
                                        </p:tgtEl>
                                      </p:cBhvr>
                                    </p:animEffect>
                                  </p:childTnLst>
                                </p:cTn>
                              </p:par>
                              <p:par>
                                <p:cTn id="16" presetID="64" presetClass="path" presetSubtype="0" fill="hold" nodeType="withEffect">
                                  <p:stCondLst>
                                    <p:cond delay="0"/>
                                  </p:stCondLst>
                                  <p:childTnLst>
                                    <p:animMotion origin="layout" path="M 0.00087 -0.00679 L -0.58542 -0.34105 " pathEditMode="relative" rAng="0" ptsTypes="AA">
                                      <p:cBhvr>
                                        <p:cTn id="17" dur="400" spd="-100000" fill="hold"/>
                                        <p:tgtEl>
                                          <p:spTgt spid="16"/>
                                        </p:tgtEl>
                                        <p:attrNameLst>
                                          <p:attrName>ppt_x</p:attrName>
                                          <p:attrName>ppt_y</p:attrName>
                                        </p:attrNameLst>
                                      </p:cBhvr>
                                      <p:rCtr x="-29323" y="-16728"/>
                                    </p:animMotion>
                                  </p:childTnLst>
                                </p:cTn>
                              </p:par>
                              <p:par>
                                <p:cTn id="18" presetID="1" presetClass="entr" presetSubtype="0" fill="hold" nodeType="withEffect">
                                  <p:stCondLst>
                                    <p:cond delay="200"/>
                                  </p:stCondLst>
                                  <p:childTnLst>
                                    <p:set>
                                      <p:cBhvr>
                                        <p:cTn id="19" dur="1" fill="hold">
                                          <p:stCondLst>
                                            <p:cond delay="0"/>
                                          </p:stCondLst>
                                        </p:cTn>
                                        <p:tgtEl>
                                          <p:spTgt spid="19"/>
                                        </p:tgtEl>
                                        <p:attrNameLst>
                                          <p:attrName>style.visibility</p:attrName>
                                        </p:attrNameLst>
                                      </p:cBhvr>
                                      <p:to>
                                        <p:strVal val="visible"/>
                                      </p:to>
                                    </p:set>
                                  </p:childTnLst>
                                </p:cTn>
                              </p:par>
                              <p:par>
                                <p:cTn id="20" presetID="53" presetClass="entr" presetSubtype="16" fill="hold" nodeType="withEffect">
                                  <p:stCondLst>
                                    <p:cond delay="20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par>
                                <p:cTn id="25" presetID="64" presetClass="path" presetSubtype="0" fill="hold" nodeType="withEffect">
                                  <p:stCondLst>
                                    <p:cond delay="200"/>
                                  </p:stCondLst>
                                  <p:childTnLst>
                                    <p:animMotion origin="layout" path="M 0.00087 -0.00679 L -0.58542 -0.34105 " pathEditMode="relative" rAng="0" ptsTypes="AA">
                                      <p:cBhvr>
                                        <p:cTn id="26" dur="500" spd="-100000" fill="hold"/>
                                        <p:tgtEl>
                                          <p:spTgt spid="19"/>
                                        </p:tgtEl>
                                        <p:attrNameLst>
                                          <p:attrName>ppt_x</p:attrName>
                                          <p:attrName>ppt_y</p:attrName>
                                        </p:attrNameLst>
                                      </p:cBhvr>
                                      <p:rCtr x="-29323" y="-16728"/>
                                    </p:animMotion>
                                  </p:childTnLst>
                                </p:cTn>
                              </p:par>
                              <p:par>
                                <p:cTn id="27" presetID="1" presetClass="entr" presetSubtype="0" fill="hold" nodeType="withEffect">
                                  <p:stCondLst>
                                    <p:cond delay="400"/>
                                  </p:stCondLst>
                                  <p:childTnLst>
                                    <p:set>
                                      <p:cBhvr>
                                        <p:cTn id="28" dur="1" fill="hold">
                                          <p:stCondLst>
                                            <p:cond delay="0"/>
                                          </p:stCondLst>
                                        </p:cTn>
                                        <p:tgtEl>
                                          <p:spTgt spid="22"/>
                                        </p:tgtEl>
                                        <p:attrNameLst>
                                          <p:attrName>style.visibility</p:attrName>
                                        </p:attrNameLst>
                                      </p:cBhvr>
                                      <p:to>
                                        <p:strVal val="visible"/>
                                      </p:to>
                                    </p:set>
                                  </p:childTnLst>
                                </p:cTn>
                              </p:par>
                              <p:par>
                                <p:cTn id="29" presetID="53" presetClass="entr" presetSubtype="16" fill="hold" nodeType="withEffect">
                                  <p:stCondLst>
                                    <p:cond delay="300"/>
                                  </p:stCondLst>
                                  <p:childTnLst>
                                    <p:set>
                                      <p:cBhvr>
                                        <p:cTn id="30" dur="1" fill="hold">
                                          <p:stCondLst>
                                            <p:cond delay="0"/>
                                          </p:stCondLst>
                                        </p:cTn>
                                        <p:tgtEl>
                                          <p:spTgt spid="22"/>
                                        </p:tgtEl>
                                        <p:attrNameLst>
                                          <p:attrName>style.visibility</p:attrName>
                                        </p:attrNameLst>
                                      </p:cBhvr>
                                      <p:to>
                                        <p:strVal val="visible"/>
                                      </p:to>
                                    </p:set>
                                    <p:anim calcmode="lin" valueType="num">
                                      <p:cBhvr>
                                        <p:cTn id="31" dur="1000" fill="hold"/>
                                        <p:tgtEl>
                                          <p:spTgt spid="22"/>
                                        </p:tgtEl>
                                        <p:attrNameLst>
                                          <p:attrName>ppt_w</p:attrName>
                                        </p:attrNameLst>
                                      </p:cBhvr>
                                      <p:tavLst>
                                        <p:tav tm="0">
                                          <p:val>
                                            <p:fltVal val="0"/>
                                          </p:val>
                                        </p:tav>
                                        <p:tav tm="100000">
                                          <p:val>
                                            <p:strVal val="#ppt_w"/>
                                          </p:val>
                                        </p:tav>
                                      </p:tavLst>
                                    </p:anim>
                                    <p:anim calcmode="lin" valueType="num">
                                      <p:cBhvr>
                                        <p:cTn id="32" dur="1000" fill="hold"/>
                                        <p:tgtEl>
                                          <p:spTgt spid="22"/>
                                        </p:tgtEl>
                                        <p:attrNameLst>
                                          <p:attrName>ppt_h</p:attrName>
                                        </p:attrNameLst>
                                      </p:cBhvr>
                                      <p:tavLst>
                                        <p:tav tm="0">
                                          <p:val>
                                            <p:fltVal val="0"/>
                                          </p:val>
                                        </p:tav>
                                        <p:tav tm="100000">
                                          <p:val>
                                            <p:strVal val="#ppt_h"/>
                                          </p:val>
                                        </p:tav>
                                      </p:tavLst>
                                    </p:anim>
                                    <p:animEffect transition="in" filter="fade">
                                      <p:cBhvr>
                                        <p:cTn id="33" dur="1000"/>
                                        <p:tgtEl>
                                          <p:spTgt spid="22"/>
                                        </p:tgtEl>
                                      </p:cBhvr>
                                    </p:animEffect>
                                  </p:childTnLst>
                                </p:cTn>
                              </p:par>
                              <p:par>
                                <p:cTn id="34" presetID="64" presetClass="path" presetSubtype="0" fill="hold" nodeType="withEffect">
                                  <p:stCondLst>
                                    <p:cond delay="300"/>
                                  </p:stCondLst>
                                  <p:childTnLst>
                                    <p:animMotion origin="layout" path="M 0.00087 -0.00679 L -0.58542 -0.34105 " pathEditMode="relative" rAng="0" ptsTypes="AA">
                                      <p:cBhvr>
                                        <p:cTn id="35" dur="1000" spd="-100000" fill="hold"/>
                                        <p:tgtEl>
                                          <p:spTgt spid="22"/>
                                        </p:tgtEl>
                                        <p:attrNameLst>
                                          <p:attrName>ppt_x</p:attrName>
                                          <p:attrName>ppt_y</p:attrName>
                                        </p:attrNameLst>
                                      </p:cBhvr>
                                      <p:rCtr x="-29323" y="-16728"/>
                                    </p:animMotion>
                                  </p:childTnLst>
                                </p:cTn>
                              </p:par>
                              <p:par>
                                <p:cTn id="36" presetID="1" presetClass="entr" presetSubtype="0" fill="hold" nodeType="withEffect">
                                  <p:stCondLst>
                                    <p:cond delay="200"/>
                                  </p:stCondLst>
                                  <p:childTnLst>
                                    <p:set>
                                      <p:cBhvr>
                                        <p:cTn id="37" dur="1" fill="hold">
                                          <p:stCondLst>
                                            <p:cond delay="0"/>
                                          </p:stCondLst>
                                        </p:cTn>
                                        <p:tgtEl>
                                          <p:spTgt spid="25"/>
                                        </p:tgtEl>
                                        <p:attrNameLst>
                                          <p:attrName>style.visibility</p:attrName>
                                        </p:attrNameLst>
                                      </p:cBhvr>
                                      <p:to>
                                        <p:strVal val="visible"/>
                                      </p:to>
                                    </p:set>
                                  </p:childTnLst>
                                </p:cTn>
                              </p:par>
                              <p:par>
                                <p:cTn id="38" presetID="53" presetClass="entr" presetSubtype="16" fill="hold" nodeType="withEffect">
                                  <p:stCondLst>
                                    <p:cond delay="200"/>
                                  </p:stCondLst>
                                  <p:childTnLst>
                                    <p:set>
                                      <p:cBhvr>
                                        <p:cTn id="39" dur="1" fill="hold">
                                          <p:stCondLst>
                                            <p:cond delay="0"/>
                                          </p:stCondLst>
                                        </p:cTn>
                                        <p:tgtEl>
                                          <p:spTgt spid="25"/>
                                        </p:tgtEl>
                                        <p:attrNameLst>
                                          <p:attrName>style.visibility</p:attrName>
                                        </p:attrNameLst>
                                      </p:cBhvr>
                                      <p:to>
                                        <p:strVal val="visible"/>
                                      </p:to>
                                    </p:set>
                                    <p:anim calcmode="lin" valueType="num">
                                      <p:cBhvr>
                                        <p:cTn id="40" dur="800" fill="hold"/>
                                        <p:tgtEl>
                                          <p:spTgt spid="25"/>
                                        </p:tgtEl>
                                        <p:attrNameLst>
                                          <p:attrName>ppt_w</p:attrName>
                                        </p:attrNameLst>
                                      </p:cBhvr>
                                      <p:tavLst>
                                        <p:tav tm="0">
                                          <p:val>
                                            <p:fltVal val="0"/>
                                          </p:val>
                                        </p:tav>
                                        <p:tav tm="100000">
                                          <p:val>
                                            <p:strVal val="#ppt_w"/>
                                          </p:val>
                                        </p:tav>
                                      </p:tavLst>
                                    </p:anim>
                                    <p:anim calcmode="lin" valueType="num">
                                      <p:cBhvr>
                                        <p:cTn id="41" dur="800" fill="hold"/>
                                        <p:tgtEl>
                                          <p:spTgt spid="25"/>
                                        </p:tgtEl>
                                        <p:attrNameLst>
                                          <p:attrName>ppt_h</p:attrName>
                                        </p:attrNameLst>
                                      </p:cBhvr>
                                      <p:tavLst>
                                        <p:tav tm="0">
                                          <p:val>
                                            <p:fltVal val="0"/>
                                          </p:val>
                                        </p:tav>
                                        <p:tav tm="100000">
                                          <p:val>
                                            <p:strVal val="#ppt_h"/>
                                          </p:val>
                                        </p:tav>
                                      </p:tavLst>
                                    </p:anim>
                                    <p:animEffect transition="in" filter="fade">
                                      <p:cBhvr>
                                        <p:cTn id="42" dur="800"/>
                                        <p:tgtEl>
                                          <p:spTgt spid="25"/>
                                        </p:tgtEl>
                                      </p:cBhvr>
                                    </p:animEffect>
                                  </p:childTnLst>
                                </p:cTn>
                              </p:par>
                              <p:par>
                                <p:cTn id="43" presetID="64" presetClass="path" presetSubtype="0" fill="hold" nodeType="withEffect">
                                  <p:stCondLst>
                                    <p:cond delay="200"/>
                                  </p:stCondLst>
                                  <p:childTnLst>
                                    <p:animMotion origin="layout" path="M 0.00087 -0.00679 L -0.58542 -0.34105 " pathEditMode="relative" rAng="0" ptsTypes="AA">
                                      <p:cBhvr>
                                        <p:cTn id="44" dur="800" spd="-100000" fill="hold"/>
                                        <p:tgtEl>
                                          <p:spTgt spid="25"/>
                                        </p:tgtEl>
                                        <p:attrNameLst>
                                          <p:attrName>ppt_x</p:attrName>
                                          <p:attrName>ppt_y</p:attrName>
                                        </p:attrNameLst>
                                      </p:cBhvr>
                                      <p:rCtr x="-29323" y="-16728"/>
                                    </p:animMotion>
                                  </p:childTnLst>
                                </p:cTn>
                              </p:par>
                            </p:childTnLst>
                          </p:cTn>
                        </p:par>
                        <p:par>
                          <p:cTn id="45" fill="hold">
                            <p:stCondLst>
                              <p:cond delay="3300"/>
                            </p:stCondLst>
                            <p:childTnLst>
                              <p:par>
                                <p:cTn id="46" presetID="5" presetClass="entr" presetSubtype="10"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checkerboard(across)">
                                      <p:cBhvr>
                                        <p:cTn id="48" dur="500"/>
                                        <p:tgtEl>
                                          <p:spTgt spid="38"/>
                                        </p:tgtEl>
                                      </p:cBhvr>
                                    </p:animEffect>
                                  </p:childTnLst>
                                </p:cTn>
                              </p:par>
                            </p:childTnLst>
                          </p:cTn>
                        </p:par>
                        <p:par>
                          <p:cTn id="49" fill="hold">
                            <p:stCondLst>
                              <p:cond delay="3800"/>
                            </p:stCondLst>
                            <p:childTnLst>
                              <p:par>
                                <p:cTn id="50" presetID="5" presetClass="entr" presetSubtype="10" fill="hold" grpId="0" nodeType="after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checkerboard(across)">
                                      <p:cBhvr>
                                        <p:cTn id="52" dur="500"/>
                                        <p:tgtEl>
                                          <p:spTgt spid="39"/>
                                        </p:tgtEl>
                                      </p:cBhvr>
                                    </p:animEffect>
                                  </p:childTnLst>
                                </p:cTn>
                              </p:par>
                            </p:childTnLst>
                          </p:cTn>
                        </p:par>
                        <p:par>
                          <p:cTn id="53" fill="hold">
                            <p:stCondLst>
                              <p:cond delay="4300"/>
                            </p:stCondLst>
                            <p:childTnLst>
                              <p:par>
                                <p:cTn id="54" presetID="5" presetClass="entr" presetSubtype="10" fill="hold" grpId="0" nodeType="after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checkerboard(across)">
                                      <p:cBhvr>
                                        <p:cTn id="56" dur="500"/>
                                        <p:tgtEl>
                                          <p:spTgt spid="40"/>
                                        </p:tgtEl>
                                      </p:cBhvr>
                                    </p:animEffect>
                                  </p:childTnLst>
                                </p:cTn>
                              </p:par>
                            </p:childTnLst>
                          </p:cTn>
                        </p:par>
                        <p:par>
                          <p:cTn id="57" fill="hold">
                            <p:stCondLst>
                              <p:cond delay="4800"/>
                            </p:stCondLst>
                            <p:childTnLst>
                              <p:par>
                                <p:cTn id="58" presetID="5" presetClass="entr" presetSubtype="10" fill="hold" grpId="0"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checkerboard(across)">
                                      <p:cBhvr>
                                        <p:cTn id="6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8" grpId="0"/>
      <p:bldP spid="39" grpId="0"/>
      <p:bldP spid="40" grpId="0"/>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rot="8603510">
            <a:off x="1811965" y="1709830"/>
            <a:ext cx="2063158" cy="2063438"/>
          </a:xfrm>
          <a:prstGeom prst="rect">
            <a:avLst/>
          </a:prstGeom>
          <a:noFill/>
          <a:ln w="25400" cap="flat" cmpd="sng" algn="ctr">
            <a:noFill/>
            <a:prstDash val="solid"/>
          </a:ln>
          <a:effectLst/>
        </p:spPr>
        <p:txBody>
          <a:bodyPr spcFirstLastPara="1" lIns="67217" tIns="33610" rIns="67217" bIns="33610" numCol="1" anchor="ctr">
            <a:prstTxWarp prst="textArchUp">
              <a:avLst/>
            </a:prstTxWarp>
          </a:bodyPr>
          <a:lstStyle/>
          <a:p>
            <a:pPr algn="ctr" defTabSz="685874">
              <a:defRPr/>
            </a:pPr>
            <a:r>
              <a:rPr lang="zh-CN" altLang="en-US" kern="0" dirty="0">
                <a:solidFill>
                  <a:schemeClr val="bg1"/>
                </a:solidFill>
                <a:latin typeface="微软雅黑" pitchFamily="34" charset="-122"/>
                <a:ea typeface="微软雅黑" pitchFamily="34" charset="-122"/>
              </a:rPr>
              <a:t>此处添加文本</a:t>
            </a:r>
          </a:p>
        </p:txBody>
      </p:sp>
      <p:sp>
        <p:nvSpPr>
          <p:cNvPr id="10" name="椭圆 9"/>
          <p:cNvSpPr/>
          <p:nvPr/>
        </p:nvSpPr>
        <p:spPr>
          <a:xfrm>
            <a:off x="2221159" y="1872559"/>
            <a:ext cx="1144992" cy="1145147"/>
          </a:xfrm>
          <a:prstGeom prst="ellipse">
            <a:avLst/>
          </a:prstGeom>
          <a:solidFill>
            <a:srgbClr val="F5F5F5"/>
          </a:solidFill>
          <a:ln w="22225">
            <a:gradFill flip="none" rotWithShape="1">
              <a:gsLst>
                <a:gs pos="39000">
                  <a:schemeClr val="bg1"/>
                </a:gs>
                <a:gs pos="100000">
                  <a:schemeClr val="bg1">
                    <a:lumMod val="85000"/>
                  </a:schemeClr>
                </a:gs>
              </a:gsLst>
              <a:lin ang="2700000" scaled="1"/>
              <a:tileRect/>
            </a:gradFill>
          </a:ln>
          <a:effectLst>
            <a:outerShdw blurRad="1397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grpSp>
        <p:nvGrpSpPr>
          <p:cNvPr id="12" name="组合 11"/>
          <p:cNvGrpSpPr/>
          <p:nvPr/>
        </p:nvGrpSpPr>
        <p:grpSpPr>
          <a:xfrm>
            <a:off x="4632048" y="888667"/>
            <a:ext cx="476412" cy="493170"/>
            <a:chOff x="6242320" y="1105728"/>
            <a:chExt cx="635107" cy="657357"/>
          </a:xfrm>
        </p:grpSpPr>
        <p:sp>
          <p:nvSpPr>
            <p:cNvPr id="13" name="TextBox 6"/>
            <p:cNvSpPr txBox="1"/>
            <p:nvPr/>
          </p:nvSpPr>
          <p:spPr>
            <a:xfrm>
              <a:off x="6327224" y="1105728"/>
              <a:ext cx="448426" cy="492443"/>
            </a:xfrm>
            <a:prstGeom prst="rect">
              <a:avLst/>
            </a:prstGeom>
            <a:noFill/>
          </p:spPr>
          <p:txBody>
            <a:bodyPr vert="horz" wrap="square" lIns="0" tIns="0" rIns="0" bIns="0" rtlCol="0" anchor="ctr">
              <a:spAutoFit/>
            </a:bodyPr>
            <a:lstStyle/>
            <a:p>
              <a:pPr algn="l"/>
              <a:r>
                <a:rPr lang="en-US" altLang="zh-CN" sz="2400" dirty="0">
                  <a:solidFill>
                    <a:srgbClr val="C00000"/>
                  </a:solidFill>
                  <a:latin typeface="Impact" pitchFamily="34" charset="0"/>
                  <a:ea typeface="微软雅黑" pitchFamily="34" charset="-122"/>
                </a:rPr>
                <a:t>01</a:t>
              </a:r>
              <a:endParaRPr lang="zh-CN" altLang="en-US" sz="2400" dirty="0">
                <a:solidFill>
                  <a:srgbClr val="C00000"/>
                </a:solidFill>
                <a:latin typeface="微软雅黑" pitchFamily="34" charset="-122"/>
                <a:ea typeface="微软雅黑" pitchFamily="34" charset="-122"/>
              </a:endParaRPr>
            </a:p>
          </p:txBody>
        </p:sp>
        <p:sp>
          <p:nvSpPr>
            <p:cNvPr id="14" name="文本框 22"/>
            <p:cNvSpPr txBox="1"/>
            <p:nvPr/>
          </p:nvSpPr>
          <p:spPr>
            <a:xfrm>
              <a:off x="6242320" y="1516939"/>
              <a:ext cx="635107" cy="246146"/>
            </a:xfrm>
            <a:prstGeom prst="rect">
              <a:avLst/>
            </a:prstGeom>
            <a:noFill/>
          </p:spPr>
          <p:txBody>
            <a:bodyPr wrap="none" rtlCol="0">
              <a:spAutoFit/>
            </a:bodyPr>
            <a:lstStyle/>
            <a:p>
              <a:r>
                <a:rPr lang="en-US" altLang="zh-CN" sz="600" b="1" dirty="0">
                  <a:solidFill>
                    <a:srgbClr val="818181"/>
                  </a:solidFill>
                  <a:latin typeface="Leelawadee" panose="020B0502040204020203" pitchFamily="34" charset="-34"/>
                  <a:cs typeface="Leelawadee" panose="020B0502040204020203" pitchFamily="34" charset="-34"/>
                </a:rPr>
                <a:t>OPTION</a:t>
              </a:r>
              <a:endParaRPr lang="zh-CN" altLang="en-US" sz="600" b="1" dirty="0">
                <a:solidFill>
                  <a:srgbClr val="818181"/>
                </a:solidFill>
                <a:latin typeface="Leelawadee" panose="020B0502040204020203" pitchFamily="34" charset="-34"/>
                <a:cs typeface="Leelawadee" panose="020B0502040204020203" pitchFamily="34" charset="-34"/>
              </a:endParaRPr>
            </a:p>
          </p:txBody>
        </p:sp>
      </p:grpSp>
      <p:grpSp>
        <p:nvGrpSpPr>
          <p:cNvPr id="15" name="组合 14"/>
          <p:cNvGrpSpPr/>
          <p:nvPr/>
        </p:nvGrpSpPr>
        <p:grpSpPr>
          <a:xfrm>
            <a:off x="4632048" y="1615957"/>
            <a:ext cx="476412" cy="497000"/>
            <a:chOff x="6242320" y="2373234"/>
            <a:chExt cx="635107" cy="662462"/>
          </a:xfrm>
        </p:grpSpPr>
        <p:sp>
          <p:nvSpPr>
            <p:cNvPr id="16" name="TextBox 6"/>
            <p:cNvSpPr txBox="1"/>
            <p:nvPr/>
          </p:nvSpPr>
          <p:spPr>
            <a:xfrm>
              <a:off x="6327224" y="2373234"/>
              <a:ext cx="448426" cy="492443"/>
            </a:xfrm>
            <a:prstGeom prst="rect">
              <a:avLst/>
            </a:prstGeom>
            <a:noFill/>
          </p:spPr>
          <p:txBody>
            <a:bodyPr vert="horz" wrap="square" lIns="0" tIns="0" rIns="0" bIns="0" rtlCol="0" anchor="ctr">
              <a:spAutoFit/>
            </a:bodyPr>
            <a:lstStyle/>
            <a:p>
              <a:pPr algn="l"/>
              <a:r>
                <a:rPr lang="en-US" altLang="zh-CN" sz="2400" dirty="0">
                  <a:solidFill>
                    <a:srgbClr val="C00000"/>
                  </a:solidFill>
                  <a:latin typeface="Impact" pitchFamily="34" charset="0"/>
                  <a:ea typeface="微软雅黑" pitchFamily="34" charset="-122"/>
                </a:rPr>
                <a:t>02</a:t>
              </a:r>
              <a:endParaRPr lang="zh-CN" altLang="en-US" sz="2400" dirty="0">
                <a:solidFill>
                  <a:srgbClr val="C00000"/>
                </a:solidFill>
                <a:latin typeface="微软雅黑" pitchFamily="34" charset="-122"/>
                <a:ea typeface="微软雅黑" pitchFamily="34" charset="-122"/>
              </a:endParaRPr>
            </a:p>
          </p:txBody>
        </p:sp>
        <p:sp>
          <p:nvSpPr>
            <p:cNvPr id="17" name="文本框 23"/>
            <p:cNvSpPr txBox="1"/>
            <p:nvPr/>
          </p:nvSpPr>
          <p:spPr>
            <a:xfrm>
              <a:off x="6242320" y="2789551"/>
              <a:ext cx="635107" cy="246145"/>
            </a:xfrm>
            <a:prstGeom prst="rect">
              <a:avLst/>
            </a:prstGeom>
            <a:noFill/>
          </p:spPr>
          <p:txBody>
            <a:bodyPr wrap="none" rtlCol="0">
              <a:spAutoFit/>
            </a:bodyPr>
            <a:lstStyle/>
            <a:p>
              <a:r>
                <a:rPr lang="en-US" altLang="zh-CN" sz="600" b="1" dirty="0">
                  <a:solidFill>
                    <a:srgbClr val="818181"/>
                  </a:solidFill>
                  <a:latin typeface="Leelawadee" panose="020B0502040204020203" pitchFamily="34" charset="-34"/>
                  <a:cs typeface="Leelawadee" panose="020B0502040204020203" pitchFamily="34" charset="-34"/>
                </a:rPr>
                <a:t>OPTION</a:t>
              </a:r>
              <a:endParaRPr lang="zh-CN" altLang="en-US" sz="600" b="1" dirty="0">
                <a:solidFill>
                  <a:srgbClr val="818181"/>
                </a:solidFill>
                <a:latin typeface="Leelawadee" panose="020B0502040204020203" pitchFamily="34" charset="-34"/>
                <a:cs typeface="Leelawadee" panose="020B0502040204020203" pitchFamily="34" charset="-34"/>
              </a:endParaRPr>
            </a:p>
          </p:txBody>
        </p:sp>
      </p:grpSp>
      <p:grpSp>
        <p:nvGrpSpPr>
          <p:cNvPr id="18" name="组合 17"/>
          <p:cNvGrpSpPr/>
          <p:nvPr/>
        </p:nvGrpSpPr>
        <p:grpSpPr>
          <a:xfrm>
            <a:off x="4632048" y="2347080"/>
            <a:ext cx="476412" cy="488547"/>
            <a:chOff x="6242320" y="3640740"/>
            <a:chExt cx="635107" cy="651195"/>
          </a:xfrm>
        </p:grpSpPr>
        <p:sp>
          <p:nvSpPr>
            <p:cNvPr id="19" name="TextBox 6"/>
            <p:cNvSpPr txBox="1"/>
            <p:nvPr/>
          </p:nvSpPr>
          <p:spPr>
            <a:xfrm>
              <a:off x="6327224" y="3640740"/>
              <a:ext cx="448426" cy="492443"/>
            </a:xfrm>
            <a:prstGeom prst="rect">
              <a:avLst/>
            </a:prstGeom>
            <a:noFill/>
          </p:spPr>
          <p:txBody>
            <a:bodyPr vert="horz" wrap="square" lIns="0" tIns="0" rIns="0" bIns="0" rtlCol="0" anchor="ctr">
              <a:spAutoFit/>
            </a:bodyPr>
            <a:lstStyle/>
            <a:p>
              <a:pPr algn="l"/>
              <a:r>
                <a:rPr lang="en-US" altLang="zh-CN" sz="2400" dirty="0">
                  <a:solidFill>
                    <a:srgbClr val="C00000"/>
                  </a:solidFill>
                  <a:latin typeface="Impact" pitchFamily="34" charset="0"/>
                  <a:ea typeface="微软雅黑" pitchFamily="34" charset="-122"/>
                </a:rPr>
                <a:t>03</a:t>
              </a:r>
              <a:endParaRPr lang="zh-CN" altLang="en-US" sz="2400" dirty="0">
                <a:solidFill>
                  <a:srgbClr val="C00000"/>
                </a:solidFill>
                <a:latin typeface="微软雅黑" pitchFamily="34" charset="-122"/>
                <a:ea typeface="微软雅黑" pitchFamily="34" charset="-122"/>
              </a:endParaRPr>
            </a:p>
          </p:txBody>
        </p:sp>
        <p:sp>
          <p:nvSpPr>
            <p:cNvPr id="20" name="文本框 24"/>
            <p:cNvSpPr txBox="1"/>
            <p:nvPr/>
          </p:nvSpPr>
          <p:spPr>
            <a:xfrm>
              <a:off x="6242320" y="4045789"/>
              <a:ext cx="635107" cy="246146"/>
            </a:xfrm>
            <a:prstGeom prst="rect">
              <a:avLst/>
            </a:prstGeom>
            <a:noFill/>
          </p:spPr>
          <p:txBody>
            <a:bodyPr wrap="none" rtlCol="0">
              <a:spAutoFit/>
            </a:bodyPr>
            <a:lstStyle/>
            <a:p>
              <a:r>
                <a:rPr lang="en-US" altLang="zh-CN" sz="600" b="1" dirty="0">
                  <a:solidFill>
                    <a:srgbClr val="818181"/>
                  </a:solidFill>
                  <a:latin typeface="Leelawadee" panose="020B0502040204020203" pitchFamily="34" charset="-34"/>
                  <a:cs typeface="Leelawadee" panose="020B0502040204020203" pitchFamily="34" charset="-34"/>
                </a:rPr>
                <a:t>OPTION</a:t>
              </a:r>
              <a:endParaRPr lang="zh-CN" altLang="en-US" sz="600" b="1" dirty="0">
                <a:solidFill>
                  <a:srgbClr val="818181"/>
                </a:solidFill>
                <a:latin typeface="Leelawadee" panose="020B0502040204020203" pitchFamily="34" charset="-34"/>
                <a:cs typeface="Leelawadee" panose="020B0502040204020203" pitchFamily="34" charset="-34"/>
              </a:endParaRPr>
            </a:p>
          </p:txBody>
        </p:sp>
      </p:grpSp>
      <p:grpSp>
        <p:nvGrpSpPr>
          <p:cNvPr id="21" name="组合 20"/>
          <p:cNvGrpSpPr/>
          <p:nvPr/>
        </p:nvGrpSpPr>
        <p:grpSpPr>
          <a:xfrm>
            <a:off x="4632048" y="3069742"/>
            <a:ext cx="476412" cy="480095"/>
            <a:chOff x="6250444" y="4908244"/>
            <a:chExt cx="635107" cy="639929"/>
          </a:xfrm>
        </p:grpSpPr>
        <p:sp>
          <p:nvSpPr>
            <p:cNvPr id="22" name="TextBox 6"/>
            <p:cNvSpPr txBox="1"/>
            <p:nvPr/>
          </p:nvSpPr>
          <p:spPr>
            <a:xfrm>
              <a:off x="6327223" y="4908244"/>
              <a:ext cx="448426" cy="492444"/>
            </a:xfrm>
            <a:prstGeom prst="rect">
              <a:avLst/>
            </a:prstGeom>
            <a:noFill/>
          </p:spPr>
          <p:txBody>
            <a:bodyPr vert="horz" wrap="square" lIns="0" tIns="0" rIns="0" bIns="0" rtlCol="0" anchor="ctr">
              <a:spAutoFit/>
            </a:bodyPr>
            <a:lstStyle/>
            <a:p>
              <a:pPr algn="l"/>
              <a:r>
                <a:rPr lang="en-US" altLang="zh-CN" sz="2400" dirty="0">
                  <a:solidFill>
                    <a:srgbClr val="C00000"/>
                  </a:solidFill>
                  <a:latin typeface="Impact" pitchFamily="34" charset="0"/>
                  <a:ea typeface="微软雅黑" pitchFamily="34" charset="-122"/>
                </a:rPr>
                <a:t>04</a:t>
              </a:r>
              <a:endParaRPr lang="zh-CN" altLang="en-US" sz="2400" dirty="0">
                <a:solidFill>
                  <a:srgbClr val="C00000"/>
                </a:solidFill>
                <a:latin typeface="微软雅黑" pitchFamily="34" charset="-122"/>
                <a:ea typeface="微软雅黑" pitchFamily="34" charset="-122"/>
              </a:endParaRPr>
            </a:p>
          </p:txBody>
        </p:sp>
        <p:sp>
          <p:nvSpPr>
            <p:cNvPr id="23" name="文本框 25"/>
            <p:cNvSpPr txBox="1"/>
            <p:nvPr/>
          </p:nvSpPr>
          <p:spPr>
            <a:xfrm>
              <a:off x="6250444" y="5302027"/>
              <a:ext cx="635107" cy="246146"/>
            </a:xfrm>
            <a:prstGeom prst="rect">
              <a:avLst/>
            </a:prstGeom>
            <a:noFill/>
          </p:spPr>
          <p:txBody>
            <a:bodyPr wrap="none" rtlCol="0">
              <a:spAutoFit/>
            </a:bodyPr>
            <a:lstStyle/>
            <a:p>
              <a:r>
                <a:rPr lang="en-US" altLang="zh-CN" sz="600" b="1" dirty="0">
                  <a:solidFill>
                    <a:srgbClr val="818181"/>
                  </a:solidFill>
                  <a:latin typeface="Leelawadee" panose="020B0502040204020203" pitchFamily="34" charset="-34"/>
                  <a:cs typeface="Leelawadee" panose="020B0502040204020203" pitchFamily="34" charset="-34"/>
                </a:rPr>
                <a:t>OPTION</a:t>
              </a:r>
              <a:endParaRPr lang="zh-CN" altLang="en-US" sz="600" b="1" dirty="0">
                <a:solidFill>
                  <a:srgbClr val="818181"/>
                </a:solidFill>
                <a:latin typeface="Leelawadee" panose="020B0502040204020203" pitchFamily="34" charset="-34"/>
                <a:cs typeface="Leelawadee" panose="020B0502040204020203" pitchFamily="34" charset="-34"/>
              </a:endParaRPr>
            </a:p>
          </p:txBody>
        </p:sp>
      </p:grpSp>
      <p:grpSp>
        <p:nvGrpSpPr>
          <p:cNvPr id="27" name="组合 26"/>
          <p:cNvGrpSpPr/>
          <p:nvPr/>
        </p:nvGrpSpPr>
        <p:grpSpPr>
          <a:xfrm>
            <a:off x="4695740" y="2128824"/>
            <a:ext cx="2484431" cy="7145"/>
            <a:chOff x="6327224" y="1896619"/>
            <a:chExt cx="2624395" cy="9524"/>
          </a:xfrm>
        </p:grpSpPr>
        <p:cxnSp>
          <p:nvCxnSpPr>
            <p:cNvPr id="28" name="直接连接符 27"/>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4695740" y="2827815"/>
            <a:ext cx="2484431" cy="7145"/>
            <a:chOff x="6327224" y="1896619"/>
            <a:chExt cx="2624395" cy="9524"/>
          </a:xfrm>
        </p:grpSpPr>
        <p:cxnSp>
          <p:nvCxnSpPr>
            <p:cNvPr id="31" name="直接连接符 30"/>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4695740" y="3526808"/>
            <a:ext cx="2484431" cy="7145"/>
            <a:chOff x="6327224" y="1896619"/>
            <a:chExt cx="2624395" cy="9524"/>
          </a:xfrm>
        </p:grpSpPr>
        <p:cxnSp>
          <p:nvCxnSpPr>
            <p:cNvPr id="34" name="直接连接符 33"/>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6" name="文本框 44"/>
          <p:cNvSpPr txBox="1"/>
          <p:nvPr/>
        </p:nvSpPr>
        <p:spPr>
          <a:xfrm>
            <a:off x="5214011" y="1019397"/>
            <a:ext cx="1440432" cy="300175"/>
          </a:xfrm>
          <a:prstGeom prst="rect">
            <a:avLst/>
          </a:prstGeom>
          <a:noFill/>
        </p:spPr>
        <p:txBody>
          <a:bodyPr wrap="square" lIns="68589" tIns="34295" rIns="68589" bIns="34295" rtlCol="0">
            <a:spAutoFit/>
          </a:bodyPr>
          <a:lstStyle/>
          <a:p>
            <a:pPr marL="0" lvl="1" algn="ctr"/>
            <a:r>
              <a:rPr lang="zh-CN" altLang="en-US" sz="1500" b="1" dirty="0">
                <a:solidFill>
                  <a:schemeClr val="bg1">
                    <a:lumMod val="50000"/>
                  </a:schemeClr>
                </a:solidFill>
                <a:latin typeface="微软雅黑" pitchFamily="34" charset="-122"/>
                <a:ea typeface="微软雅黑" pitchFamily="34" charset="-122"/>
              </a:rPr>
              <a:t>年度工作概述</a:t>
            </a:r>
            <a:endParaRPr lang="en-US" altLang="zh-CN" sz="1500" b="1" dirty="0">
              <a:solidFill>
                <a:schemeClr val="bg1">
                  <a:lumMod val="50000"/>
                </a:schemeClr>
              </a:solidFill>
              <a:latin typeface="微软雅黑" pitchFamily="34" charset="-122"/>
              <a:ea typeface="微软雅黑" pitchFamily="34" charset="-122"/>
            </a:endParaRPr>
          </a:p>
        </p:txBody>
      </p:sp>
      <p:grpSp>
        <p:nvGrpSpPr>
          <p:cNvPr id="47" name="组合 46"/>
          <p:cNvGrpSpPr/>
          <p:nvPr/>
        </p:nvGrpSpPr>
        <p:grpSpPr>
          <a:xfrm>
            <a:off x="4695740" y="1412094"/>
            <a:ext cx="2484431" cy="7145"/>
            <a:chOff x="6327224" y="1896619"/>
            <a:chExt cx="2624395" cy="9524"/>
          </a:xfrm>
        </p:grpSpPr>
        <p:cxnSp>
          <p:nvCxnSpPr>
            <p:cNvPr id="48" name="直接连接符 47"/>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2093217" y="2221928"/>
            <a:ext cx="1400870" cy="46180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gn="ctr">
              <a:lnSpc>
                <a:spcPct val="100000"/>
              </a:lnSpc>
            </a:pPr>
            <a:r>
              <a:rPr lang="zh-CN" altLang="en-US" sz="3000" b="1" dirty="0">
                <a:solidFill>
                  <a:srgbClr val="C00000"/>
                </a:solidFill>
              </a:rPr>
              <a:t>目录</a:t>
            </a:r>
            <a:endParaRPr lang="en-US" altLang="zh-CN" sz="3000" b="1" dirty="0">
              <a:solidFill>
                <a:srgbClr val="C00000"/>
              </a:solidFill>
            </a:endParaRPr>
          </a:p>
        </p:txBody>
      </p:sp>
      <p:sp>
        <p:nvSpPr>
          <p:cNvPr id="51" name="文本框 44"/>
          <p:cNvSpPr txBox="1"/>
          <p:nvPr/>
        </p:nvSpPr>
        <p:spPr>
          <a:xfrm>
            <a:off x="5214011" y="1708929"/>
            <a:ext cx="1440432" cy="300175"/>
          </a:xfrm>
          <a:prstGeom prst="rect">
            <a:avLst/>
          </a:prstGeom>
          <a:noFill/>
        </p:spPr>
        <p:txBody>
          <a:bodyPr wrap="square" lIns="68589" tIns="34295" rIns="68589" bIns="34295" rtlCol="0">
            <a:spAutoFit/>
          </a:bodyPr>
          <a:lstStyle/>
          <a:p>
            <a:pPr marL="0" lvl="1" algn="ctr"/>
            <a:r>
              <a:rPr lang="zh-CN" altLang="en-US" sz="1500" b="1" dirty="0">
                <a:solidFill>
                  <a:schemeClr val="bg1">
                    <a:lumMod val="50000"/>
                  </a:schemeClr>
                </a:solidFill>
                <a:latin typeface="微软雅黑" pitchFamily="34" charset="-122"/>
                <a:ea typeface="微软雅黑" pitchFamily="34" charset="-122"/>
              </a:rPr>
              <a:t>工作完成情况</a:t>
            </a:r>
            <a:endParaRPr lang="en-US" altLang="zh-CN" sz="1500" b="1" dirty="0">
              <a:solidFill>
                <a:schemeClr val="bg1">
                  <a:lumMod val="50000"/>
                </a:schemeClr>
              </a:solidFill>
              <a:latin typeface="微软雅黑" pitchFamily="34" charset="-122"/>
              <a:ea typeface="微软雅黑" pitchFamily="34" charset="-122"/>
            </a:endParaRPr>
          </a:p>
        </p:txBody>
      </p:sp>
      <p:sp>
        <p:nvSpPr>
          <p:cNvPr id="52" name="文本框 44"/>
          <p:cNvSpPr txBox="1"/>
          <p:nvPr/>
        </p:nvSpPr>
        <p:spPr>
          <a:xfrm>
            <a:off x="5214011" y="2398462"/>
            <a:ext cx="1440432" cy="300175"/>
          </a:xfrm>
          <a:prstGeom prst="rect">
            <a:avLst/>
          </a:prstGeom>
          <a:noFill/>
        </p:spPr>
        <p:txBody>
          <a:bodyPr wrap="square" lIns="68589" tIns="34295" rIns="68589" bIns="34295" rtlCol="0">
            <a:spAutoFit/>
          </a:bodyPr>
          <a:lstStyle/>
          <a:p>
            <a:pPr marL="0" lvl="1" algn="ctr"/>
            <a:r>
              <a:rPr lang="zh-CN" altLang="en-US" sz="1500" b="1" dirty="0">
                <a:solidFill>
                  <a:schemeClr val="bg1">
                    <a:lumMod val="50000"/>
                  </a:schemeClr>
                </a:solidFill>
                <a:latin typeface="微软雅黑" pitchFamily="34" charset="-122"/>
                <a:ea typeface="微软雅黑" pitchFamily="34" charset="-122"/>
              </a:rPr>
              <a:t>工作存在不足</a:t>
            </a:r>
            <a:endParaRPr lang="en-US" altLang="zh-CN" sz="1500" b="1" dirty="0">
              <a:solidFill>
                <a:schemeClr val="bg1">
                  <a:lumMod val="50000"/>
                </a:schemeClr>
              </a:solidFill>
              <a:latin typeface="微软雅黑" pitchFamily="34" charset="-122"/>
              <a:ea typeface="微软雅黑" pitchFamily="34" charset="-122"/>
            </a:endParaRPr>
          </a:p>
        </p:txBody>
      </p:sp>
      <p:sp>
        <p:nvSpPr>
          <p:cNvPr id="53" name="文本框 44"/>
          <p:cNvSpPr txBox="1"/>
          <p:nvPr/>
        </p:nvSpPr>
        <p:spPr>
          <a:xfrm>
            <a:off x="5214011" y="3087995"/>
            <a:ext cx="1440432" cy="300175"/>
          </a:xfrm>
          <a:prstGeom prst="rect">
            <a:avLst/>
          </a:prstGeom>
          <a:noFill/>
        </p:spPr>
        <p:txBody>
          <a:bodyPr wrap="square" lIns="68589" tIns="34295" rIns="68589" bIns="34295" rtlCol="0">
            <a:spAutoFit/>
          </a:bodyPr>
          <a:lstStyle/>
          <a:p>
            <a:pPr marL="0" lvl="1" algn="ctr"/>
            <a:r>
              <a:rPr lang="zh-CN" altLang="en-US" sz="1500" b="1" dirty="0">
                <a:solidFill>
                  <a:schemeClr val="bg1">
                    <a:lumMod val="50000"/>
                  </a:schemeClr>
                </a:solidFill>
                <a:latin typeface="微软雅黑" pitchFamily="34" charset="-122"/>
                <a:ea typeface="微软雅黑" pitchFamily="34" charset="-122"/>
              </a:rPr>
              <a:t>成功项目展示</a:t>
            </a:r>
            <a:endParaRPr lang="en-US" altLang="zh-CN" sz="1500" b="1" dirty="0">
              <a:solidFill>
                <a:schemeClr val="bg1">
                  <a:lumMod val="50000"/>
                </a:schemeClr>
              </a:solidFill>
              <a:latin typeface="微软雅黑" pitchFamily="34" charset="-122"/>
              <a:ea typeface="微软雅黑" pitchFamily="34" charset="-122"/>
            </a:endParaRPr>
          </a:p>
        </p:txBody>
      </p:sp>
      <p:grpSp>
        <p:nvGrpSpPr>
          <p:cNvPr id="54" name="组合 53"/>
          <p:cNvGrpSpPr/>
          <p:nvPr/>
        </p:nvGrpSpPr>
        <p:grpSpPr>
          <a:xfrm>
            <a:off x="4632048" y="3689005"/>
            <a:ext cx="476412" cy="480095"/>
            <a:chOff x="6250444" y="4908244"/>
            <a:chExt cx="635107" cy="639929"/>
          </a:xfrm>
        </p:grpSpPr>
        <p:sp>
          <p:nvSpPr>
            <p:cNvPr id="55" name="TextBox 6"/>
            <p:cNvSpPr txBox="1"/>
            <p:nvPr/>
          </p:nvSpPr>
          <p:spPr>
            <a:xfrm>
              <a:off x="6327223" y="4908244"/>
              <a:ext cx="448426" cy="492444"/>
            </a:xfrm>
            <a:prstGeom prst="rect">
              <a:avLst/>
            </a:prstGeom>
            <a:noFill/>
          </p:spPr>
          <p:txBody>
            <a:bodyPr vert="horz" wrap="square" lIns="0" tIns="0" rIns="0" bIns="0" rtlCol="0" anchor="ctr">
              <a:spAutoFit/>
            </a:bodyPr>
            <a:lstStyle/>
            <a:p>
              <a:pPr algn="l"/>
              <a:r>
                <a:rPr lang="en-US" altLang="zh-CN" sz="2400" dirty="0">
                  <a:solidFill>
                    <a:srgbClr val="C00000"/>
                  </a:solidFill>
                  <a:latin typeface="Impact" pitchFamily="34" charset="0"/>
                  <a:ea typeface="微软雅黑" pitchFamily="34" charset="-122"/>
                </a:rPr>
                <a:t>05</a:t>
              </a:r>
              <a:endParaRPr lang="zh-CN" altLang="en-US" sz="2400" dirty="0">
                <a:solidFill>
                  <a:srgbClr val="C00000"/>
                </a:solidFill>
                <a:latin typeface="微软雅黑" pitchFamily="34" charset="-122"/>
                <a:ea typeface="微软雅黑" pitchFamily="34" charset="-122"/>
              </a:endParaRPr>
            </a:p>
          </p:txBody>
        </p:sp>
        <p:sp>
          <p:nvSpPr>
            <p:cNvPr id="56" name="文本框 25"/>
            <p:cNvSpPr txBox="1"/>
            <p:nvPr/>
          </p:nvSpPr>
          <p:spPr>
            <a:xfrm>
              <a:off x="6250444" y="5302027"/>
              <a:ext cx="635107" cy="246146"/>
            </a:xfrm>
            <a:prstGeom prst="rect">
              <a:avLst/>
            </a:prstGeom>
            <a:noFill/>
          </p:spPr>
          <p:txBody>
            <a:bodyPr wrap="none" rtlCol="0">
              <a:spAutoFit/>
            </a:bodyPr>
            <a:lstStyle/>
            <a:p>
              <a:r>
                <a:rPr lang="en-US" altLang="zh-CN" sz="600" b="1" dirty="0">
                  <a:solidFill>
                    <a:srgbClr val="818181"/>
                  </a:solidFill>
                  <a:latin typeface="Leelawadee" panose="020B0502040204020203" pitchFamily="34" charset="-34"/>
                  <a:cs typeface="Leelawadee" panose="020B0502040204020203" pitchFamily="34" charset="-34"/>
                </a:rPr>
                <a:t>OPTION</a:t>
              </a:r>
              <a:endParaRPr lang="zh-CN" altLang="en-US" sz="600" b="1" dirty="0">
                <a:solidFill>
                  <a:srgbClr val="818181"/>
                </a:solidFill>
                <a:latin typeface="Leelawadee" panose="020B0502040204020203" pitchFamily="34" charset="-34"/>
                <a:cs typeface="Leelawadee" panose="020B0502040204020203" pitchFamily="34" charset="-34"/>
              </a:endParaRPr>
            </a:p>
          </p:txBody>
        </p:sp>
      </p:grpSp>
      <p:grpSp>
        <p:nvGrpSpPr>
          <p:cNvPr id="57" name="组合 56"/>
          <p:cNvGrpSpPr/>
          <p:nvPr/>
        </p:nvGrpSpPr>
        <p:grpSpPr>
          <a:xfrm>
            <a:off x="4695740" y="4146070"/>
            <a:ext cx="2484431" cy="7145"/>
            <a:chOff x="6327224" y="1896619"/>
            <a:chExt cx="2624395" cy="9524"/>
          </a:xfrm>
        </p:grpSpPr>
        <p:cxnSp>
          <p:nvCxnSpPr>
            <p:cNvPr id="58" name="直接连接符 57"/>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文本框 44"/>
          <p:cNvSpPr txBox="1"/>
          <p:nvPr/>
        </p:nvSpPr>
        <p:spPr>
          <a:xfrm>
            <a:off x="5214011" y="3707257"/>
            <a:ext cx="1440432" cy="300175"/>
          </a:xfrm>
          <a:prstGeom prst="rect">
            <a:avLst/>
          </a:prstGeom>
          <a:noFill/>
        </p:spPr>
        <p:txBody>
          <a:bodyPr wrap="square" lIns="68589" tIns="34295" rIns="68589" bIns="34295" rtlCol="0">
            <a:spAutoFit/>
          </a:bodyPr>
          <a:lstStyle/>
          <a:p>
            <a:pPr marL="0" lvl="1" algn="ctr"/>
            <a:r>
              <a:rPr lang="zh-CN" altLang="en-US" sz="1500" b="1" dirty="0">
                <a:solidFill>
                  <a:schemeClr val="bg1">
                    <a:lumMod val="50000"/>
                  </a:schemeClr>
                </a:solidFill>
                <a:latin typeface="微软雅黑" pitchFamily="34" charset="-122"/>
                <a:ea typeface="微软雅黑" pitchFamily="34" charset="-122"/>
              </a:rPr>
              <a:t>明年工作计划</a:t>
            </a:r>
            <a:endParaRPr lang="en-US" altLang="zh-CN" sz="1500" b="1"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5529741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barn(inVertical)">
                                      <p:cBhvr>
                                        <p:cTn id="19" dur="500"/>
                                        <p:tgtEl>
                                          <p:spTgt spid="47"/>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par>
                          <p:cTn id="28" fill="hold">
                            <p:stCondLst>
                              <p:cond delay="1500"/>
                            </p:stCondLst>
                            <p:childTnLst>
                              <p:par>
                                <p:cTn id="29" presetID="16" presetClass="entr" presetSubtype="21"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arn(inVertical)">
                                      <p:cBhvr>
                                        <p:cTn id="31" dur="500"/>
                                        <p:tgtEl>
                                          <p:spTgt spid="27"/>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left)">
                                      <p:cBhvr>
                                        <p:cTn id="39" dur="500"/>
                                        <p:tgtEl>
                                          <p:spTgt spid="51"/>
                                        </p:tgtEl>
                                      </p:cBhvr>
                                    </p:animEffect>
                                  </p:childTnLst>
                                </p:cTn>
                              </p:par>
                            </p:childTnLst>
                          </p:cTn>
                        </p:par>
                        <p:par>
                          <p:cTn id="40" fill="hold">
                            <p:stCondLst>
                              <p:cond delay="3000"/>
                            </p:stCondLst>
                            <p:childTnLst>
                              <p:par>
                                <p:cTn id="41" presetID="16" presetClass="entr" presetSubtype="21"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barn(inVertical)">
                                      <p:cBhvr>
                                        <p:cTn id="43" dur="500"/>
                                        <p:tgtEl>
                                          <p:spTgt spid="30"/>
                                        </p:tgtEl>
                                      </p:cBhvr>
                                    </p:animEffect>
                                  </p:childTnLst>
                                </p:cTn>
                              </p:par>
                            </p:childTnLst>
                          </p:cTn>
                        </p:par>
                        <p:par>
                          <p:cTn id="44" fill="hold">
                            <p:stCondLst>
                              <p:cond delay="3500"/>
                            </p:stCondLst>
                            <p:childTnLst>
                              <p:par>
                                <p:cTn id="45" presetID="22" presetClass="entr" presetSubtype="8"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wipe(left)">
                                      <p:cBhvr>
                                        <p:cTn id="47" dur="500"/>
                                        <p:tgtEl>
                                          <p:spTgt spid="52"/>
                                        </p:tgtEl>
                                      </p:cBhvr>
                                    </p:animEffect>
                                  </p:childTnLst>
                                </p:cTn>
                              </p:par>
                            </p:childTnLst>
                          </p:cTn>
                        </p:par>
                        <p:par>
                          <p:cTn id="48" fill="hold">
                            <p:stCondLst>
                              <p:cond delay="4000"/>
                            </p:stCondLst>
                            <p:childTnLst>
                              <p:par>
                                <p:cTn id="49" presetID="22" presetClass="entr" presetSubtype="8"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par>
                          <p:cTn id="52" fill="hold">
                            <p:stCondLst>
                              <p:cond delay="4500"/>
                            </p:stCondLst>
                            <p:childTnLst>
                              <p:par>
                                <p:cTn id="53" presetID="16" presetClass="entr" presetSubtype="21" fill="hold"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barn(inVertical)">
                                      <p:cBhvr>
                                        <p:cTn id="55" dur="500"/>
                                        <p:tgtEl>
                                          <p:spTgt spid="33"/>
                                        </p:tgtEl>
                                      </p:cBhvr>
                                    </p:animEffec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wipe(left)">
                                      <p:cBhvr>
                                        <p:cTn id="59" dur="500"/>
                                        <p:tgtEl>
                                          <p:spTgt spid="53"/>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left)">
                                      <p:cBhvr>
                                        <p:cTn id="63" dur="500"/>
                                        <p:tgtEl>
                                          <p:spTgt spid="21"/>
                                        </p:tgtEl>
                                      </p:cBhvr>
                                    </p:animEffect>
                                  </p:childTnLst>
                                </p:cTn>
                              </p:par>
                            </p:childTnLst>
                          </p:cTn>
                        </p:par>
                        <p:par>
                          <p:cTn id="64" fill="hold">
                            <p:stCondLst>
                              <p:cond delay="6000"/>
                            </p:stCondLst>
                            <p:childTnLst>
                              <p:par>
                                <p:cTn id="65" presetID="16" presetClass="entr" presetSubtype="21" fill="hold"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barn(inVertical)">
                                      <p:cBhvr>
                                        <p:cTn id="67" dur="500"/>
                                        <p:tgtEl>
                                          <p:spTgt spid="57"/>
                                        </p:tgtEl>
                                      </p:cBhvr>
                                    </p:animEffect>
                                  </p:childTnLst>
                                </p:cTn>
                              </p:par>
                            </p:childTnLst>
                          </p:cTn>
                        </p:par>
                        <p:par>
                          <p:cTn id="68" fill="hold">
                            <p:stCondLst>
                              <p:cond delay="6500"/>
                            </p:stCondLst>
                            <p:childTnLst>
                              <p:par>
                                <p:cTn id="69" presetID="22" presetClass="entr" presetSubtype="8" fill="hold" grpId="0" nodeType="after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wipe(left)">
                                      <p:cBhvr>
                                        <p:cTn id="71" dur="500"/>
                                        <p:tgtEl>
                                          <p:spTgt spid="60"/>
                                        </p:tgtEl>
                                      </p:cBhvr>
                                    </p:animEffect>
                                  </p:childTnLst>
                                </p:cTn>
                              </p:par>
                            </p:childTnLst>
                          </p:cTn>
                        </p:par>
                        <p:par>
                          <p:cTn id="72" fill="hold">
                            <p:stCondLst>
                              <p:cond delay="7000"/>
                            </p:stCondLst>
                            <p:childTnLst>
                              <p:par>
                                <p:cTn id="73" presetID="22" presetClass="entr" presetSubtype="8" fill="hold" nodeType="after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wipe(left)">
                                      <p:cBhvr>
                                        <p:cTn id="7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6" grpId="0"/>
      <p:bldP spid="50" grpId="0"/>
      <p:bldP spid="51" grpId="0"/>
      <p:bldP spid="52" grpId="0"/>
      <p:bldP spid="53" grpId="0"/>
      <p:bldP spid="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52092" y="2071717"/>
            <a:ext cx="3124594" cy="1077228"/>
          </a:xfrm>
          <a:prstGeom prst="rect">
            <a:avLst/>
          </a:prstGeom>
          <a:noFill/>
        </p:spPr>
        <p:txBody>
          <a:bodyPr wrap="none" lIns="91450" tIns="45725" rIns="91450" bIns="45725" rtlCol="0">
            <a:spAutoFit/>
          </a:bodyPr>
          <a:lstStyle/>
          <a:p>
            <a:pPr marL="0" lvl="1"/>
            <a:r>
              <a:rPr lang="zh-CN" altLang="en-US" b="1" dirty="0">
                <a:solidFill>
                  <a:schemeClr val="bg1">
                    <a:lumMod val="50000"/>
                  </a:schemeClr>
                </a:solidFill>
                <a:latin typeface="微软雅黑" pitchFamily="34" charset="-122"/>
                <a:ea typeface="微软雅黑" pitchFamily="34" charset="-122"/>
              </a:rPr>
              <a:t> </a:t>
            </a:r>
            <a:r>
              <a:rPr lang="zh-CN" altLang="en-US" sz="2800" b="1" dirty="0">
                <a:solidFill>
                  <a:schemeClr val="bg1">
                    <a:lumMod val="50000"/>
                  </a:schemeClr>
                </a:solidFill>
                <a:latin typeface="微软雅黑" pitchFamily="34" charset="-122"/>
                <a:ea typeface="微软雅黑" pitchFamily="34" charset="-122"/>
              </a:rPr>
              <a:t>第一部分</a:t>
            </a:r>
            <a:endParaRPr lang="en-US" altLang="zh-CN" sz="2800" b="1" dirty="0">
              <a:solidFill>
                <a:schemeClr val="bg1">
                  <a:lumMod val="50000"/>
                </a:schemeClr>
              </a:solidFill>
              <a:latin typeface="微软雅黑" pitchFamily="34" charset="-122"/>
              <a:ea typeface="微软雅黑" pitchFamily="34" charset="-122"/>
            </a:endParaRPr>
          </a:p>
          <a:p>
            <a:pPr marL="0" lvl="1" algn="ctr"/>
            <a:r>
              <a:rPr lang="zh-CN" altLang="en-US" sz="3600" b="1" dirty="0">
                <a:solidFill>
                  <a:schemeClr val="bg1">
                    <a:lumMod val="50000"/>
                  </a:schemeClr>
                </a:solidFill>
                <a:latin typeface="微软雅黑" pitchFamily="34" charset="-122"/>
                <a:ea typeface="微软雅黑" pitchFamily="34" charset="-122"/>
              </a:rPr>
              <a:t>年度工作概述</a:t>
            </a:r>
            <a:endParaRPr lang="en-US" altLang="zh-CN" sz="3600" b="1" dirty="0">
              <a:solidFill>
                <a:schemeClr val="bg1">
                  <a:lumMod val="50000"/>
                </a:schemeClr>
              </a:solidFill>
              <a:latin typeface="微软雅黑" pitchFamily="34" charset="-122"/>
              <a:ea typeface="微软雅黑" pitchFamily="34" charset="-122"/>
            </a:endParaRPr>
          </a:p>
        </p:txBody>
      </p:sp>
      <p:cxnSp>
        <p:nvCxnSpPr>
          <p:cNvPr id="3" name="直接连接符 2"/>
          <p:cNvCxnSpPr/>
          <p:nvPr/>
        </p:nvCxnSpPr>
        <p:spPr>
          <a:xfrm flipV="1">
            <a:off x="3636054" y="1636531"/>
            <a:ext cx="0" cy="1925464"/>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317997" y="3191350"/>
            <a:ext cx="902885" cy="246221"/>
          </a:xfrm>
          <a:prstGeom prst="rect">
            <a:avLst/>
          </a:prstGeom>
          <a:noFill/>
        </p:spPr>
        <p:txBody>
          <a:bodyPr wrap="square" lIns="0" tIns="0" rIns="0" bIns="0" rtlCol="0">
            <a:spAutoFit/>
          </a:bodyPr>
          <a:lstStyle/>
          <a:p>
            <a:r>
              <a:rPr lang="en-US" altLang="zh-CN" sz="1600" dirty="0">
                <a:solidFill>
                  <a:schemeClr val="bg1">
                    <a:lumMod val="50000"/>
                  </a:schemeClr>
                </a:solidFill>
                <a:latin typeface="微软雅黑" pitchFamily="34" charset="-122"/>
                <a:ea typeface="微软雅黑" pitchFamily="34" charset="-122"/>
              </a:rPr>
              <a:t>PART 01</a:t>
            </a:r>
            <a:endParaRPr lang="zh-CN" altLang="en-US" sz="1600" dirty="0">
              <a:solidFill>
                <a:schemeClr val="bg1">
                  <a:lumMod val="50000"/>
                </a:schemeClr>
              </a:solidFill>
              <a:latin typeface="微软雅黑" pitchFamily="34" charset="-122"/>
              <a:ea typeface="微软雅黑" pitchFamily="34" charset="-122"/>
            </a:endParaRPr>
          </a:p>
        </p:txBody>
      </p:sp>
      <p:grpSp>
        <p:nvGrpSpPr>
          <p:cNvPr id="5" name="组合 4"/>
          <p:cNvGrpSpPr/>
          <p:nvPr/>
        </p:nvGrpSpPr>
        <p:grpSpPr>
          <a:xfrm>
            <a:off x="2123821" y="1822461"/>
            <a:ext cx="1197227" cy="1197822"/>
            <a:chOff x="1068965" y="491752"/>
            <a:chExt cx="1197175" cy="1197175"/>
          </a:xfrm>
        </p:grpSpPr>
        <p:grpSp>
          <p:nvGrpSpPr>
            <p:cNvPr id="6" name="组合 5"/>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椭圆 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KSO_Shape"/>
            <p:cNvSpPr>
              <a:spLocks/>
            </p:cNvSpPr>
            <p:nvPr/>
          </p:nvSpPr>
          <p:spPr bwMode="auto">
            <a:xfrm>
              <a:off x="1288029" y="829734"/>
              <a:ext cx="759046" cy="52120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C0000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mn-lt"/>
                <a:ea typeface="+mn-ea"/>
              </a:endParaRPr>
            </a:p>
          </p:txBody>
        </p:sp>
      </p:grpSp>
    </p:spTree>
    <p:extLst>
      <p:ext uri="{BB962C8B-B14F-4D97-AF65-F5344CB8AC3E}">
        <p14:creationId xmlns:p14="http://schemas.microsoft.com/office/powerpoint/2010/main" val="110338040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5000" fill="hold" nodeType="withEffect" p14:presetBounceEnd="55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5000">
                                          <p:cBhvr additive="base">
                                            <p:cTn id="7" dur="1500" fill="hold"/>
                                            <p:tgtEl>
                                              <p:spTgt spid="5"/>
                                            </p:tgtEl>
                                            <p:attrNameLst>
                                              <p:attrName>ppt_x</p:attrName>
                                            </p:attrNameLst>
                                          </p:cBhvr>
                                          <p:tavLst>
                                            <p:tav tm="0">
                                              <p:val>
                                                <p:strVal val="0-#ppt_w/2"/>
                                              </p:val>
                                            </p:tav>
                                            <p:tav tm="100000">
                                              <p:val>
                                                <p:strVal val="#ppt_x"/>
                                              </p:val>
                                            </p:tav>
                                          </p:tavLst>
                                        </p:anim>
                                        <p:anim calcmode="lin" valueType="num" p14:bounceEnd="55000">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par>
                              <p:cTn id="13" fill="hold">
                                <p:stCondLst>
                                  <p:cond delay="2000"/>
                                </p:stCondLst>
                                <p:childTnLst>
                                  <p:par>
                                    <p:cTn id="14" presetID="1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2500"/>
                                </p:stCondLst>
                                <p:childTnLst>
                                  <p:par>
                                    <p:cTn id="19" presetID="47"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anim calcmode="lin" valueType="num">
                                          <p:cBhvr>
                                            <p:cTn id="22" dur="500" fill="hold"/>
                                            <p:tgtEl>
                                              <p:spTgt spid="4"/>
                                            </p:tgtEl>
                                            <p:attrNameLst>
                                              <p:attrName>ppt_x</p:attrName>
                                            </p:attrNameLst>
                                          </p:cBhvr>
                                          <p:tavLst>
                                            <p:tav tm="0">
                                              <p:val>
                                                <p:strVal val="#ppt_x"/>
                                              </p:val>
                                            </p:tav>
                                            <p:tav tm="100000">
                                              <p:val>
                                                <p:strVal val="#ppt_x"/>
                                              </p:val>
                                            </p:tav>
                                          </p:tavLst>
                                        </p:anim>
                                        <p:anim calcmode="lin" valueType="num">
                                          <p:cBhvr>
                                            <p:cTn id="23"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5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0-#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par>
                              <p:cTn id="13" fill="hold">
                                <p:stCondLst>
                                  <p:cond delay="2000"/>
                                </p:stCondLst>
                                <p:childTnLst>
                                  <p:par>
                                    <p:cTn id="14" presetID="1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2500"/>
                                </p:stCondLst>
                                <p:childTnLst>
                                  <p:par>
                                    <p:cTn id="19" presetID="47"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anim calcmode="lin" valueType="num">
                                          <p:cBhvr>
                                            <p:cTn id="22" dur="500" fill="hold"/>
                                            <p:tgtEl>
                                              <p:spTgt spid="4"/>
                                            </p:tgtEl>
                                            <p:attrNameLst>
                                              <p:attrName>ppt_x</p:attrName>
                                            </p:attrNameLst>
                                          </p:cBhvr>
                                          <p:tavLst>
                                            <p:tav tm="0">
                                              <p:val>
                                                <p:strVal val="#ppt_x"/>
                                              </p:val>
                                            </p:tav>
                                            <p:tav tm="100000">
                                              <p:val>
                                                <p:strVal val="#ppt_x"/>
                                              </p:val>
                                            </p:tav>
                                          </p:tavLst>
                                        </p:anim>
                                        <p:anim calcmode="lin" valueType="num">
                                          <p:cBhvr>
                                            <p:cTn id="23"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426406" y="239598"/>
            <a:ext cx="1591513" cy="338554"/>
            <a:chOff x="568442" y="319364"/>
            <a:chExt cx="2121648" cy="451267"/>
          </a:xfrm>
        </p:grpSpPr>
        <p:sp>
          <p:nvSpPr>
            <p:cNvPr id="33" name="文本框 23"/>
            <p:cNvSpPr txBox="1"/>
            <p:nvPr/>
          </p:nvSpPr>
          <p:spPr>
            <a:xfrm>
              <a:off x="665957" y="319364"/>
              <a:ext cx="2024133" cy="451267"/>
            </a:xfrm>
            <a:prstGeom prst="rect">
              <a:avLst/>
            </a:prstGeom>
            <a:noFill/>
          </p:spPr>
          <p:txBody>
            <a:bodyPr wrap="none" rtlCol="0">
              <a:spAutoFit/>
            </a:bodyPr>
            <a:lstStyle/>
            <a:p>
              <a:r>
                <a:rPr lang="zh-CN" altLang="en-US" sz="1600" dirty="0">
                  <a:solidFill>
                    <a:schemeClr val="bg1">
                      <a:lumMod val="50000"/>
                    </a:schemeClr>
                  </a:solidFill>
                  <a:latin typeface="+mj-ea"/>
                  <a:ea typeface="+mj-ea"/>
                </a:rPr>
                <a:t>标题文字内容 </a:t>
              </a:r>
            </a:p>
          </p:txBody>
        </p:sp>
        <p:sp>
          <p:nvSpPr>
            <p:cNvPr id="49" name="等腰三角形 48"/>
            <p:cNvSpPr/>
            <p:nvPr/>
          </p:nvSpPr>
          <p:spPr>
            <a:xfrm rot="16200000" flipH="1" flipV="1">
              <a:off x="492508" y="454911"/>
              <a:ext cx="304323" cy="152455"/>
            </a:xfrm>
            <a:prstGeom prst="triangle">
              <a:avLst/>
            </a:prstGeom>
            <a:solidFill>
              <a:schemeClr val="bg1">
                <a:lumMod val="5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50" name="圆角矩形 49"/>
          <p:cNvSpPr/>
          <p:nvPr/>
        </p:nvSpPr>
        <p:spPr>
          <a:xfrm>
            <a:off x="401058" y="719751"/>
            <a:ext cx="8343476" cy="27008"/>
          </a:xfrm>
          <a:prstGeom prst="roundRect">
            <a:avLst>
              <a:gd name="adj" fmla="val 50000"/>
            </a:avLst>
          </a:prstGeom>
          <a:solidFill>
            <a:schemeClr val="bg1">
              <a:lumMod val="50000"/>
            </a:schemeClr>
          </a:solidFill>
          <a:ln>
            <a:noFill/>
          </a:ln>
          <a:effectLst>
            <a:innerShdw blurRad="38100" dist="127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8" tIns="34294" rIns="68588" bIns="34294" rtlCol="0" anchor="ctr"/>
          <a:lstStyle/>
          <a:p>
            <a:pPr algn="ctr"/>
            <a:endParaRPr lang="zh-CN" altLang="en-US">
              <a:latin typeface="+mj-ea"/>
              <a:ea typeface="+mj-ea"/>
            </a:endParaRPr>
          </a:p>
        </p:txBody>
      </p:sp>
      <p:grpSp>
        <p:nvGrpSpPr>
          <p:cNvPr id="189" name="组合 14"/>
          <p:cNvGrpSpPr>
            <a:grpSpLocks/>
          </p:cNvGrpSpPr>
          <p:nvPr/>
        </p:nvGrpSpPr>
        <p:grpSpPr bwMode="auto">
          <a:xfrm>
            <a:off x="2286397" y="2044935"/>
            <a:ext cx="2541235" cy="1495887"/>
            <a:chOff x="0" y="0"/>
            <a:chExt cx="3388229" cy="1993117"/>
          </a:xfrm>
          <a:solidFill>
            <a:schemeClr val="bg1">
              <a:lumMod val="50000"/>
            </a:schemeClr>
          </a:solidFill>
        </p:grpSpPr>
        <p:sp>
          <p:nvSpPr>
            <p:cNvPr id="190" name="矩形 17"/>
            <p:cNvSpPr>
              <a:spLocks noChangeArrowheads="1"/>
            </p:cNvSpPr>
            <p:nvPr/>
          </p:nvSpPr>
          <p:spPr bwMode="auto">
            <a:xfrm>
              <a:off x="0" y="0"/>
              <a:ext cx="3048000" cy="1993117"/>
            </a:xfrm>
            <a:prstGeom prst="rect">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sp>
          <p:nvSpPr>
            <p:cNvPr id="191" name="等腰三角形 19"/>
            <p:cNvSpPr>
              <a:spLocks noChangeAspect="1" noChangeArrowheads="1"/>
            </p:cNvSpPr>
            <p:nvPr/>
          </p:nvSpPr>
          <p:spPr bwMode="auto">
            <a:xfrm rot="5400000">
              <a:off x="2959319" y="384689"/>
              <a:ext cx="504000" cy="353821"/>
            </a:xfrm>
            <a:prstGeom prst="triangle">
              <a:avLst>
                <a:gd name="adj" fmla="val 50000"/>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grpSp>
      <p:grpSp>
        <p:nvGrpSpPr>
          <p:cNvPr id="192" name="组合 20"/>
          <p:cNvGrpSpPr>
            <a:grpSpLocks/>
          </p:cNvGrpSpPr>
          <p:nvPr/>
        </p:nvGrpSpPr>
        <p:grpSpPr bwMode="auto">
          <a:xfrm>
            <a:off x="0" y="2044935"/>
            <a:ext cx="2549571" cy="1495887"/>
            <a:chOff x="0" y="0"/>
            <a:chExt cx="3399083" cy="1993117"/>
          </a:xfrm>
          <a:solidFill>
            <a:srgbClr val="C00000"/>
          </a:solidFill>
        </p:grpSpPr>
        <p:sp>
          <p:nvSpPr>
            <p:cNvPr id="193" name="矩形 21"/>
            <p:cNvSpPr>
              <a:spLocks noChangeArrowheads="1"/>
            </p:cNvSpPr>
            <p:nvPr/>
          </p:nvSpPr>
          <p:spPr bwMode="auto">
            <a:xfrm>
              <a:off x="0" y="0"/>
              <a:ext cx="3048000" cy="1993117"/>
            </a:xfrm>
            <a:prstGeom prst="rect">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sp>
          <p:nvSpPr>
            <p:cNvPr id="194" name="等腰三角形 25"/>
            <p:cNvSpPr>
              <a:spLocks noChangeAspect="1" noChangeArrowheads="1"/>
            </p:cNvSpPr>
            <p:nvPr/>
          </p:nvSpPr>
          <p:spPr bwMode="auto">
            <a:xfrm rot="5400000">
              <a:off x="2970173" y="1241492"/>
              <a:ext cx="504000" cy="353821"/>
            </a:xfrm>
            <a:prstGeom prst="triangle">
              <a:avLst>
                <a:gd name="adj" fmla="val 50000"/>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grpSp>
      <p:sp>
        <p:nvSpPr>
          <p:cNvPr id="195" name="矩形 27"/>
          <p:cNvSpPr>
            <a:spLocks noChangeArrowheads="1"/>
          </p:cNvSpPr>
          <p:nvPr/>
        </p:nvSpPr>
        <p:spPr bwMode="auto">
          <a:xfrm>
            <a:off x="6859191" y="2044935"/>
            <a:ext cx="2286397" cy="1495887"/>
          </a:xfrm>
          <a:prstGeom prst="rect">
            <a:avLst/>
          </a:prstGeom>
          <a:solidFill>
            <a:schemeClr val="bg1">
              <a:lumMod val="50000"/>
            </a:schemeClr>
          </a:solidFill>
          <a:ln>
            <a:noFill/>
          </a:ln>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grpSp>
        <p:nvGrpSpPr>
          <p:cNvPr id="196" name="组合 29"/>
          <p:cNvGrpSpPr>
            <a:grpSpLocks/>
          </p:cNvGrpSpPr>
          <p:nvPr/>
        </p:nvGrpSpPr>
        <p:grpSpPr bwMode="auto">
          <a:xfrm>
            <a:off x="4572794" y="2044935"/>
            <a:ext cx="2551953" cy="1495887"/>
            <a:chOff x="0" y="0"/>
            <a:chExt cx="3401820" cy="1993117"/>
          </a:xfrm>
          <a:solidFill>
            <a:srgbClr val="C00000"/>
          </a:solidFill>
        </p:grpSpPr>
        <p:sp>
          <p:nvSpPr>
            <p:cNvPr id="197" name="矩形 30"/>
            <p:cNvSpPr>
              <a:spLocks noChangeArrowheads="1"/>
            </p:cNvSpPr>
            <p:nvPr/>
          </p:nvSpPr>
          <p:spPr bwMode="auto">
            <a:xfrm>
              <a:off x="0" y="0"/>
              <a:ext cx="3048000" cy="1993117"/>
            </a:xfrm>
            <a:prstGeom prst="rect">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sp>
          <p:nvSpPr>
            <p:cNvPr id="198" name="等腰三角形 31"/>
            <p:cNvSpPr>
              <a:spLocks noChangeAspect="1" noChangeArrowheads="1"/>
            </p:cNvSpPr>
            <p:nvPr/>
          </p:nvSpPr>
          <p:spPr bwMode="auto">
            <a:xfrm rot="5400000">
              <a:off x="2972910" y="1241492"/>
              <a:ext cx="504000" cy="353821"/>
            </a:xfrm>
            <a:prstGeom prst="triangle">
              <a:avLst>
                <a:gd name="adj" fmla="val 50000"/>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grpSp>
      <p:grpSp>
        <p:nvGrpSpPr>
          <p:cNvPr id="199" name="组合 198"/>
          <p:cNvGrpSpPr/>
          <p:nvPr/>
        </p:nvGrpSpPr>
        <p:grpSpPr>
          <a:xfrm>
            <a:off x="2988988" y="3108491"/>
            <a:ext cx="864544" cy="863470"/>
            <a:chOff x="2988988" y="3108491"/>
            <a:chExt cx="864544" cy="863470"/>
          </a:xfrm>
        </p:grpSpPr>
        <p:sp>
          <p:nvSpPr>
            <p:cNvPr id="200" name="椭圆 34"/>
            <p:cNvSpPr>
              <a:spLocks noChangeAspect="1" noChangeArrowheads="1"/>
            </p:cNvSpPr>
            <p:nvPr/>
          </p:nvSpPr>
          <p:spPr bwMode="auto">
            <a:xfrm>
              <a:off x="2988988" y="3108491"/>
              <a:ext cx="864544" cy="863470"/>
            </a:xfrm>
            <a:prstGeom prst="ellipse">
              <a:avLst/>
            </a:prstGeom>
            <a:solidFill>
              <a:srgbClr val="FAFAFB"/>
            </a:solidFill>
            <a:ln w="41275">
              <a:solidFill>
                <a:schemeClr val="bg1">
                  <a:lumMod val="65000"/>
                </a:schemeClr>
              </a:solidFill>
              <a:bevel/>
              <a:headEnd/>
              <a:tailEnd/>
            </a:ln>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grpSp>
          <p:nvGrpSpPr>
            <p:cNvPr id="201" name="组合 36"/>
            <p:cNvGrpSpPr>
              <a:grpSpLocks/>
            </p:cNvGrpSpPr>
            <p:nvPr/>
          </p:nvGrpSpPr>
          <p:grpSpPr bwMode="auto">
            <a:xfrm>
              <a:off x="3248589" y="3296668"/>
              <a:ext cx="429891" cy="450195"/>
              <a:chOff x="0" y="0"/>
              <a:chExt cx="444697" cy="466185"/>
            </a:xfrm>
            <a:solidFill>
              <a:schemeClr val="bg1">
                <a:lumMod val="50000"/>
              </a:schemeClr>
            </a:solidFill>
          </p:grpSpPr>
          <p:sp>
            <p:nvSpPr>
              <p:cNvPr id="202" name="Freeform 11"/>
              <p:cNvSpPr>
                <a:spLocks noChangeArrowheads="1"/>
              </p:cNvSpPr>
              <p:nvPr/>
            </p:nvSpPr>
            <p:spPr bwMode="auto">
              <a:xfrm>
                <a:off x="130793" y="245705"/>
                <a:ext cx="88753" cy="87818"/>
              </a:xfrm>
              <a:custGeom>
                <a:avLst/>
                <a:gdLst>
                  <a:gd name="T0" fmla="*/ 53252 w 40"/>
                  <a:gd name="T1" fmla="*/ 2195 h 40"/>
                  <a:gd name="T2" fmla="*/ 44377 w 40"/>
                  <a:gd name="T3" fmla="*/ 0 h 40"/>
                  <a:gd name="T4" fmla="*/ 0 w 40"/>
                  <a:gd name="T5" fmla="*/ 43909 h 40"/>
                  <a:gd name="T6" fmla="*/ 44377 w 40"/>
                  <a:gd name="T7" fmla="*/ 87818 h 40"/>
                  <a:gd name="T8" fmla="*/ 88753 w 40"/>
                  <a:gd name="T9" fmla="*/ 43909 h 40"/>
                  <a:gd name="T10" fmla="*/ 86534 w 40"/>
                  <a:gd name="T11" fmla="*/ 32932 h 40"/>
                  <a:gd name="T12" fmla="*/ 33282 w 40"/>
                  <a:gd name="T13" fmla="*/ 57082 h 40"/>
                  <a:gd name="T14" fmla="*/ 53252 w 40"/>
                  <a:gd name="T15" fmla="*/ 2195 h 40"/>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40"/>
                  <a:gd name="T26" fmla="*/ 40 w 40"/>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40">
                    <a:moveTo>
                      <a:pt x="24" y="1"/>
                    </a:moveTo>
                    <a:cubicBezTo>
                      <a:pt x="23" y="1"/>
                      <a:pt x="21" y="0"/>
                      <a:pt x="20" y="0"/>
                    </a:cubicBezTo>
                    <a:cubicBezTo>
                      <a:pt x="9" y="0"/>
                      <a:pt x="0" y="9"/>
                      <a:pt x="0" y="20"/>
                    </a:cubicBezTo>
                    <a:cubicBezTo>
                      <a:pt x="0" y="31"/>
                      <a:pt x="9" y="40"/>
                      <a:pt x="20" y="40"/>
                    </a:cubicBezTo>
                    <a:cubicBezTo>
                      <a:pt x="31" y="40"/>
                      <a:pt x="40" y="31"/>
                      <a:pt x="40" y="20"/>
                    </a:cubicBezTo>
                    <a:cubicBezTo>
                      <a:pt x="40" y="18"/>
                      <a:pt x="40" y="17"/>
                      <a:pt x="39" y="15"/>
                    </a:cubicBezTo>
                    <a:cubicBezTo>
                      <a:pt x="15" y="26"/>
                      <a:pt x="15" y="26"/>
                      <a:pt x="15" y="26"/>
                    </a:cubicBezTo>
                    <a:lnTo>
                      <a:pt x="24" y="1"/>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3" name="Freeform 12"/>
              <p:cNvSpPr>
                <a:spLocks noChangeArrowheads="1"/>
              </p:cNvSpPr>
              <p:nvPr/>
            </p:nvSpPr>
            <p:spPr bwMode="auto">
              <a:xfrm>
                <a:off x="0" y="114912"/>
                <a:ext cx="351273" cy="351273"/>
              </a:xfrm>
              <a:custGeom>
                <a:avLst/>
                <a:gdLst>
                  <a:gd name="T0" fmla="*/ 289414 w 159"/>
                  <a:gd name="T1" fmla="*/ 90580 h 159"/>
                  <a:gd name="T2" fmla="*/ 318134 w 159"/>
                  <a:gd name="T3" fmla="*/ 174532 h 159"/>
                  <a:gd name="T4" fmla="*/ 174532 w 159"/>
                  <a:gd name="T5" fmla="*/ 318134 h 159"/>
                  <a:gd name="T6" fmla="*/ 33139 w 159"/>
                  <a:gd name="T7" fmla="*/ 174532 h 159"/>
                  <a:gd name="T8" fmla="*/ 174532 w 159"/>
                  <a:gd name="T9" fmla="*/ 33139 h 159"/>
                  <a:gd name="T10" fmla="*/ 247438 w 159"/>
                  <a:gd name="T11" fmla="*/ 53022 h 159"/>
                  <a:gd name="T12" fmla="*/ 269530 w 159"/>
                  <a:gd name="T13" fmla="*/ 28720 h 159"/>
                  <a:gd name="T14" fmla="*/ 174532 w 159"/>
                  <a:gd name="T15" fmla="*/ 0 h 159"/>
                  <a:gd name="T16" fmla="*/ 0 w 159"/>
                  <a:gd name="T17" fmla="*/ 174532 h 159"/>
                  <a:gd name="T18" fmla="*/ 174532 w 159"/>
                  <a:gd name="T19" fmla="*/ 351273 h 159"/>
                  <a:gd name="T20" fmla="*/ 351273 w 159"/>
                  <a:gd name="T21" fmla="*/ 174532 h 159"/>
                  <a:gd name="T22" fmla="*/ 311506 w 159"/>
                  <a:gd name="T23" fmla="*/ 66278 h 159"/>
                  <a:gd name="T24" fmla="*/ 289414 w 159"/>
                  <a:gd name="T25" fmla="*/ 90580 h 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9"/>
                  <a:gd name="T40" fmla="*/ 0 h 159"/>
                  <a:gd name="T41" fmla="*/ 159 w 159"/>
                  <a:gd name="T42" fmla="*/ 159 h 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9" h="159">
                    <a:moveTo>
                      <a:pt x="131" y="41"/>
                    </a:moveTo>
                    <a:cubicBezTo>
                      <a:pt x="139" y="52"/>
                      <a:pt x="144" y="65"/>
                      <a:pt x="144" y="79"/>
                    </a:cubicBezTo>
                    <a:cubicBezTo>
                      <a:pt x="144" y="115"/>
                      <a:pt x="115" y="144"/>
                      <a:pt x="79" y="144"/>
                    </a:cubicBezTo>
                    <a:cubicBezTo>
                      <a:pt x="44" y="144"/>
                      <a:pt x="15" y="115"/>
                      <a:pt x="15" y="79"/>
                    </a:cubicBezTo>
                    <a:cubicBezTo>
                      <a:pt x="15" y="44"/>
                      <a:pt x="44" y="15"/>
                      <a:pt x="79" y="15"/>
                    </a:cubicBezTo>
                    <a:cubicBezTo>
                      <a:pt x="91" y="15"/>
                      <a:pt x="103" y="18"/>
                      <a:pt x="112" y="24"/>
                    </a:cubicBezTo>
                    <a:cubicBezTo>
                      <a:pt x="122" y="13"/>
                      <a:pt x="122" y="13"/>
                      <a:pt x="122" y="13"/>
                    </a:cubicBezTo>
                    <a:cubicBezTo>
                      <a:pt x="110" y="5"/>
                      <a:pt x="95" y="0"/>
                      <a:pt x="79" y="0"/>
                    </a:cubicBezTo>
                    <a:cubicBezTo>
                      <a:pt x="35" y="0"/>
                      <a:pt x="0" y="35"/>
                      <a:pt x="0" y="79"/>
                    </a:cubicBezTo>
                    <a:cubicBezTo>
                      <a:pt x="0" y="123"/>
                      <a:pt x="35" y="159"/>
                      <a:pt x="79" y="159"/>
                    </a:cubicBezTo>
                    <a:cubicBezTo>
                      <a:pt x="123" y="159"/>
                      <a:pt x="159" y="123"/>
                      <a:pt x="159" y="79"/>
                    </a:cubicBezTo>
                    <a:cubicBezTo>
                      <a:pt x="159" y="61"/>
                      <a:pt x="152" y="43"/>
                      <a:pt x="141" y="30"/>
                    </a:cubicBezTo>
                    <a:lnTo>
                      <a:pt x="131" y="41"/>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4" name="Freeform 13"/>
              <p:cNvSpPr>
                <a:spLocks noChangeArrowheads="1"/>
              </p:cNvSpPr>
              <p:nvPr/>
            </p:nvSpPr>
            <p:spPr bwMode="auto">
              <a:xfrm>
                <a:off x="174702" y="221415"/>
                <a:ext cx="66331" cy="68199"/>
              </a:xfrm>
              <a:custGeom>
                <a:avLst/>
                <a:gdLst>
                  <a:gd name="T0" fmla="*/ 66331 w 71"/>
                  <a:gd name="T1" fmla="*/ 28027 h 73"/>
                  <a:gd name="T2" fmla="*/ 35501 w 71"/>
                  <a:gd name="T3" fmla="*/ 0 h 73"/>
                  <a:gd name="T4" fmla="*/ 17751 w 71"/>
                  <a:gd name="T5" fmla="*/ 17750 h 73"/>
                  <a:gd name="T6" fmla="*/ 0 w 71"/>
                  <a:gd name="T7" fmla="*/ 68199 h 73"/>
                  <a:gd name="T8" fmla="*/ 51383 w 71"/>
                  <a:gd name="T9" fmla="*/ 45777 h 73"/>
                  <a:gd name="T10" fmla="*/ 66331 w 71"/>
                  <a:gd name="T11" fmla="*/ 28027 h 73"/>
                  <a:gd name="T12" fmla="*/ 0 60000 65536"/>
                  <a:gd name="T13" fmla="*/ 0 60000 65536"/>
                  <a:gd name="T14" fmla="*/ 0 60000 65536"/>
                  <a:gd name="T15" fmla="*/ 0 60000 65536"/>
                  <a:gd name="T16" fmla="*/ 0 60000 65536"/>
                  <a:gd name="T17" fmla="*/ 0 60000 65536"/>
                  <a:gd name="T18" fmla="*/ 0 w 71"/>
                  <a:gd name="T19" fmla="*/ 0 h 73"/>
                  <a:gd name="T20" fmla="*/ 71 w 71"/>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1" h="73">
                    <a:moveTo>
                      <a:pt x="71" y="30"/>
                    </a:moveTo>
                    <a:lnTo>
                      <a:pt x="38" y="0"/>
                    </a:lnTo>
                    <a:lnTo>
                      <a:pt x="19" y="19"/>
                    </a:lnTo>
                    <a:lnTo>
                      <a:pt x="0" y="73"/>
                    </a:lnTo>
                    <a:lnTo>
                      <a:pt x="55" y="49"/>
                    </a:lnTo>
                    <a:lnTo>
                      <a:pt x="71" y="3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5" name="Freeform 14"/>
              <p:cNvSpPr>
                <a:spLocks noChangeArrowheads="1"/>
              </p:cNvSpPr>
              <p:nvPr/>
            </p:nvSpPr>
            <p:spPr bwMode="auto">
              <a:xfrm>
                <a:off x="216743" y="88753"/>
                <a:ext cx="143873" cy="152281"/>
              </a:xfrm>
              <a:custGeom>
                <a:avLst/>
                <a:gdLst>
                  <a:gd name="T0" fmla="*/ 113043 w 154"/>
                  <a:gd name="T1" fmla="*/ 0 h 163"/>
                  <a:gd name="T2" fmla="*/ 0 w 154"/>
                  <a:gd name="T3" fmla="*/ 123320 h 163"/>
                  <a:gd name="T4" fmla="*/ 30830 w 154"/>
                  <a:gd name="T5" fmla="*/ 152281 h 163"/>
                  <a:gd name="T6" fmla="*/ 143873 w 154"/>
                  <a:gd name="T7" fmla="*/ 28961 h 163"/>
                  <a:gd name="T8" fmla="*/ 113043 w 154"/>
                  <a:gd name="T9" fmla="*/ 32698 h 163"/>
                  <a:gd name="T10" fmla="*/ 113043 w 154"/>
                  <a:gd name="T11" fmla="*/ 0 h 163"/>
                  <a:gd name="T12" fmla="*/ 0 60000 65536"/>
                  <a:gd name="T13" fmla="*/ 0 60000 65536"/>
                  <a:gd name="T14" fmla="*/ 0 60000 65536"/>
                  <a:gd name="T15" fmla="*/ 0 60000 65536"/>
                  <a:gd name="T16" fmla="*/ 0 60000 65536"/>
                  <a:gd name="T17" fmla="*/ 0 60000 65536"/>
                  <a:gd name="T18" fmla="*/ 0 w 154"/>
                  <a:gd name="T19" fmla="*/ 0 h 163"/>
                  <a:gd name="T20" fmla="*/ 154 w 154"/>
                  <a:gd name="T21" fmla="*/ 163 h 163"/>
                </a:gdLst>
                <a:ahLst/>
                <a:cxnLst>
                  <a:cxn ang="T12">
                    <a:pos x="T0" y="T1"/>
                  </a:cxn>
                  <a:cxn ang="T13">
                    <a:pos x="T2" y="T3"/>
                  </a:cxn>
                  <a:cxn ang="T14">
                    <a:pos x="T4" y="T5"/>
                  </a:cxn>
                  <a:cxn ang="T15">
                    <a:pos x="T6" y="T7"/>
                  </a:cxn>
                  <a:cxn ang="T16">
                    <a:pos x="T8" y="T9"/>
                  </a:cxn>
                  <a:cxn ang="T17">
                    <a:pos x="T10" y="T11"/>
                  </a:cxn>
                </a:cxnLst>
                <a:rect l="T18" t="T19" r="T20" b="T21"/>
                <a:pathLst>
                  <a:path w="154" h="163">
                    <a:moveTo>
                      <a:pt x="121" y="0"/>
                    </a:moveTo>
                    <a:lnTo>
                      <a:pt x="0" y="132"/>
                    </a:lnTo>
                    <a:lnTo>
                      <a:pt x="33" y="163"/>
                    </a:lnTo>
                    <a:lnTo>
                      <a:pt x="154" y="31"/>
                    </a:lnTo>
                    <a:lnTo>
                      <a:pt x="121" y="35"/>
                    </a:lnTo>
                    <a:lnTo>
                      <a:pt x="121" y="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6" name="Freeform 15"/>
              <p:cNvSpPr>
                <a:spLocks noChangeArrowheads="1"/>
              </p:cNvSpPr>
              <p:nvPr/>
            </p:nvSpPr>
            <p:spPr bwMode="auto">
              <a:xfrm>
                <a:off x="336325" y="55120"/>
                <a:ext cx="56988" cy="59791"/>
              </a:xfrm>
              <a:custGeom>
                <a:avLst/>
                <a:gdLst>
                  <a:gd name="T0" fmla="*/ 13079 w 61"/>
                  <a:gd name="T1" fmla="*/ 44843 h 64"/>
                  <a:gd name="T2" fmla="*/ 13079 w 61"/>
                  <a:gd name="T3" fmla="*/ 11211 h 64"/>
                  <a:gd name="T4" fmla="*/ 0 w 61"/>
                  <a:gd name="T5" fmla="*/ 0 h 64"/>
                  <a:gd name="T6" fmla="*/ 0 w 61"/>
                  <a:gd name="T7" fmla="*/ 0 h 64"/>
                  <a:gd name="T8" fmla="*/ 0 w 61"/>
                  <a:gd name="T9" fmla="*/ 59791 h 64"/>
                  <a:gd name="T10" fmla="*/ 56988 w 61"/>
                  <a:gd name="T11" fmla="*/ 51383 h 64"/>
                  <a:gd name="T12" fmla="*/ 56988 w 61"/>
                  <a:gd name="T13" fmla="*/ 51383 h 64"/>
                  <a:gd name="T14" fmla="*/ 46711 w 61"/>
                  <a:gd name="T15" fmla="*/ 40172 h 64"/>
                  <a:gd name="T16" fmla="*/ 13079 w 61"/>
                  <a:gd name="T17" fmla="*/ 44843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64"/>
                  <a:gd name="T29" fmla="*/ 61 w 61"/>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64">
                    <a:moveTo>
                      <a:pt x="14" y="48"/>
                    </a:moveTo>
                    <a:lnTo>
                      <a:pt x="14" y="12"/>
                    </a:lnTo>
                    <a:lnTo>
                      <a:pt x="0" y="0"/>
                    </a:lnTo>
                    <a:lnTo>
                      <a:pt x="0" y="64"/>
                    </a:lnTo>
                    <a:lnTo>
                      <a:pt x="61" y="55"/>
                    </a:lnTo>
                    <a:lnTo>
                      <a:pt x="50" y="43"/>
                    </a:lnTo>
                    <a:lnTo>
                      <a:pt x="14" y="48"/>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7" name="Freeform 16"/>
              <p:cNvSpPr>
                <a:spLocks noChangeArrowheads="1"/>
              </p:cNvSpPr>
              <p:nvPr/>
            </p:nvSpPr>
            <p:spPr bwMode="auto">
              <a:xfrm>
                <a:off x="360615" y="27093"/>
                <a:ext cx="59791" cy="61660"/>
              </a:xfrm>
              <a:custGeom>
                <a:avLst/>
                <a:gdLst>
                  <a:gd name="T0" fmla="*/ 13079 w 64"/>
                  <a:gd name="T1" fmla="*/ 45778 h 66"/>
                  <a:gd name="T2" fmla="*/ 13079 w 64"/>
                  <a:gd name="T3" fmla="*/ 10277 h 66"/>
                  <a:gd name="T4" fmla="*/ 1868 w 64"/>
                  <a:gd name="T5" fmla="*/ 0 h 66"/>
                  <a:gd name="T6" fmla="*/ 1868 w 64"/>
                  <a:gd name="T7" fmla="*/ 0 h 66"/>
                  <a:gd name="T8" fmla="*/ 0 w 64"/>
                  <a:gd name="T9" fmla="*/ 61660 h 66"/>
                  <a:gd name="T10" fmla="*/ 59791 w 64"/>
                  <a:gd name="T11" fmla="*/ 52318 h 66"/>
                  <a:gd name="T12" fmla="*/ 59791 w 64"/>
                  <a:gd name="T13" fmla="*/ 52318 h 66"/>
                  <a:gd name="T14" fmla="*/ 46712 w 64"/>
                  <a:gd name="T15" fmla="*/ 41107 h 66"/>
                  <a:gd name="T16" fmla="*/ 13079 w 64"/>
                  <a:gd name="T17" fmla="*/ 45778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66"/>
                  <a:gd name="T29" fmla="*/ 64 w 64"/>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66">
                    <a:moveTo>
                      <a:pt x="14" y="49"/>
                    </a:moveTo>
                    <a:lnTo>
                      <a:pt x="14" y="11"/>
                    </a:lnTo>
                    <a:lnTo>
                      <a:pt x="2" y="0"/>
                    </a:lnTo>
                    <a:lnTo>
                      <a:pt x="0" y="66"/>
                    </a:lnTo>
                    <a:lnTo>
                      <a:pt x="64" y="56"/>
                    </a:lnTo>
                    <a:lnTo>
                      <a:pt x="50" y="44"/>
                    </a:lnTo>
                    <a:lnTo>
                      <a:pt x="14" y="4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8" name="Freeform 17"/>
              <p:cNvSpPr>
                <a:spLocks noChangeArrowheads="1"/>
              </p:cNvSpPr>
              <p:nvPr/>
            </p:nvSpPr>
            <p:spPr bwMode="auto">
              <a:xfrm>
                <a:off x="64462" y="181242"/>
                <a:ext cx="220480" cy="218612"/>
              </a:xfrm>
              <a:custGeom>
                <a:avLst/>
                <a:gdLst>
                  <a:gd name="T0" fmla="*/ 110240 w 100"/>
                  <a:gd name="T1" fmla="*/ 0 h 99"/>
                  <a:gd name="T2" fmla="*/ 0 w 100"/>
                  <a:gd name="T3" fmla="*/ 108202 h 99"/>
                  <a:gd name="T4" fmla="*/ 110240 w 100"/>
                  <a:gd name="T5" fmla="*/ 218612 h 99"/>
                  <a:gd name="T6" fmla="*/ 220480 w 100"/>
                  <a:gd name="T7" fmla="*/ 108202 h 99"/>
                  <a:gd name="T8" fmla="*/ 202842 w 100"/>
                  <a:gd name="T9" fmla="*/ 48580 h 99"/>
                  <a:gd name="T10" fmla="*/ 182998 w 100"/>
                  <a:gd name="T11" fmla="*/ 70662 h 99"/>
                  <a:gd name="T12" fmla="*/ 178589 w 100"/>
                  <a:gd name="T13" fmla="*/ 75079 h 99"/>
                  <a:gd name="T14" fmla="*/ 187408 w 100"/>
                  <a:gd name="T15" fmla="*/ 108202 h 99"/>
                  <a:gd name="T16" fmla="*/ 110240 w 100"/>
                  <a:gd name="T17" fmla="*/ 185489 h 99"/>
                  <a:gd name="T18" fmla="*/ 33072 w 100"/>
                  <a:gd name="T19" fmla="*/ 108202 h 99"/>
                  <a:gd name="T20" fmla="*/ 110240 w 100"/>
                  <a:gd name="T21" fmla="*/ 33123 h 99"/>
                  <a:gd name="T22" fmla="*/ 136698 w 100"/>
                  <a:gd name="T23" fmla="*/ 37539 h 99"/>
                  <a:gd name="T24" fmla="*/ 141107 w 100"/>
                  <a:gd name="T25" fmla="*/ 30915 h 99"/>
                  <a:gd name="T26" fmla="*/ 160950 w 100"/>
                  <a:gd name="T27" fmla="*/ 11041 h 99"/>
                  <a:gd name="T28" fmla="*/ 110240 w 100"/>
                  <a:gd name="T29" fmla="*/ 0 h 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0"/>
                  <a:gd name="T46" fmla="*/ 0 h 99"/>
                  <a:gd name="T47" fmla="*/ 100 w 100"/>
                  <a:gd name="T48" fmla="*/ 99 h 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0" h="99">
                    <a:moveTo>
                      <a:pt x="50" y="0"/>
                    </a:moveTo>
                    <a:cubicBezTo>
                      <a:pt x="23" y="0"/>
                      <a:pt x="0" y="22"/>
                      <a:pt x="0" y="49"/>
                    </a:cubicBezTo>
                    <a:cubicBezTo>
                      <a:pt x="0" y="77"/>
                      <a:pt x="23" y="99"/>
                      <a:pt x="50" y="99"/>
                    </a:cubicBezTo>
                    <a:cubicBezTo>
                      <a:pt x="78" y="99"/>
                      <a:pt x="100" y="77"/>
                      <a:pt x="100" y="49"/>
                    </a:cubicBezTo>
                    <a:cubicBezTo>
                      <a:pt x="100" y="39"/>
                      <a:pt x="97" y="30"/>
                      <a:pt x="92" y="22"/>
                    </a:cubicBezTo>
                    <a:cubicBezTo>
                      <a:pt x="83" y="32"/>
                      <a:pt x="83" y="32"/>
                      <a:pt x="83" y="32"/>
                    </a:cubicBezTo>
                    <a:cubicBezTo>
                      <a:pt x="81" y="34"/>
                      <a:pt x="81" y="34"/>
                      <a:pt x="81" y="34"/>
                    </a:cubicBezTo>
                    <a:cubicBezTo>
                      <a:pt x="84" y="39"/>
                      <a:pt x="85" y="44"/>
                      <a:pt x="85" y="49"/>
                    </a:cubicBezTo>
                    <a:cubicBezTo>
                      <a:pt x="85" y="69"/>
                      <a:pt x="69" y="84"/>
                      <a:pt x="50" y="84"/>
                    </a:cubicBezTo>
                    <a:cubicBezTo>
                      <a:pt x="31" y="84"/>
                      <a:pt x="15" y="69"/>
                      <a:pt x="15" y="49"/>
                    </a:cubicBezTo>
                    <a:cubicBezTo>
                      <a:pt x="15" y="30"/>
                      <a:pt x="31" y="15"/>
                      <a:pt x="50" y="15"/>
                    </a:cubicBezTo>
                    <a:cubicBezTo>
                      <a:pt x="54" y="15"/>
                      <a:pt x="59" y="15"/>
                      <a:pt x="62" y="17"/>
                    </a:cubicBezTo>
                    <a:cubicBezTo>
                      <a:pt x="64" y="14"/>
                      <a:pt x="64" y="14"/>
                      <a:pt x="64" y="14"/>
                    </a:cubicBezTo>
                    <a:cubicBezTo>
                      <a:pt x="73" y="5"/>
                      <a:pt x="73" y="5"/>
                      <a:pt x="73" y="5"/>
                    </a:cubicBezTo>
                    <a:cubicBezTo>
                      <a:pt x="66" y="2"/>
                      <a:pt x="58" y="0"/>
                      <a:pt x="50"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9" name="Freeform 18"/>
              <p:cNvSpPr>
                <a:spLocks noChangeArrowheads="1"/>
              </p:cNvSpPr>
              <p:nvPr/>
            </p:nvSpPr>
            <p:spPr bwMode="auto">
              <a:xfrm>
                <a:off x="386774" y="0"/>
                <a:ext cx="57923" cy="59791"/>
              </a:xfrm>
              <a:custGeom>
                <a:avLst/>
                <a:gdLst>
                  <a:gd name="T0" fmla="*/ 46712 w 62"/>
                  <a:gd name="T1" fmla="*/ 40172 h 64"/>
                  <a:gd name="T2" fmla="*/ 14014 w 62"/>
                  <a:gd name="T3" fmla="*/ 43909 h 64"/>
                  <a:gd name="T4" fmla="*/ 14014 w 62"/>
                  <a:gd name="T5" fmla="*/ 11211 h 64"/>
                  <a:gd name="T6" fmla="*/ 0 w 62"/>
                  <a:gd name="T7" fmla="*/ 0 h 64"/>
                  <a:gd name="T8" fmla="*/ 0 w 62"/>
                  <a:gd name="T9" fmla="*/ 0 h 64"/>
                  <a:gd name="T10" fmla="*/ 0 w 62"/>
                  <a:gd name="T11" fmla="*/ 59791 h 64"/>
                  <a:gd name="T12" fmla="*/ 57923 w 62"/>
                  <a:gd name="T13" fmla="*/ 51383 h 64"/>
                  <a:gd name="T14" fmla="*/ 57923 w 62"/>
                  <a:gd name="T15" fmla="*/ 51383 h 64"/>
                  <a:gd name="T16" fmla="*/ 46712 w 62"/>
                  <a:gd name="T17" fmla="*/ 40172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2"/>
                  <a:gd name="T28" fmla="*/ 0 h 64"/>
                  <a:gd name="T29" fmla="*/ 62 w 62"/>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2" h="64">
                    <a:moveTo>
                      <a:pt x="50" y="43"/>
                    </a:moveTo>
                    <a:lnTo>
                      <a:pt x="15" y="47"/>
                    </a:lnTo>
                    <a:lnTo>
                      <a:pt x="15" y="12"/>
                    </a:lnTo>
                    <a:lnTo>
                      <a:pt x="0" y="0"/>
                    </a:lnTo>
                    <a:lnTo>
                      <a:pt x="0" y="64"/>
                    </a:lnTo>
                    <a:lnTo>
                      <a:pt x="62" y="55"/>
                    </a:lnTo>
                    <a:lnTo>
                      <a:pt x="50" y="4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grpSp>
        <p:nvGrpSpPr>
          <p:cNvPr id="210" name="组合 209"/>
          <p:cNvGrpSpPr/>
          <p:nvPr/>
        </p:nvGrpSpPr>
        <p:grpSpPr>
          <a:xfrm>
            <a:off x="710927" y="1601886"/>
            <a:ext cx="864544" cy="864661"/>
            <a:chOff x="710927" y="1601886"/>
            <a:chExt cx="864544" cy="864661"/>
          </a:xfrm>
        </p:grpSpPr>
        <p:sp>
          <p:nvSpPr>
            <p:cNvPr id="211" name="椭圆 28"/>
            <p:cNvSpPr>
              <a:spLocks noChangeAspect="1" noChangeArrowheads="1"/>
            </p:cNvSpPr>
            <p:nvPr/>
          </p:nvSpPr>
          <p:spPr bwMode="auto">
            <a:xfrm>
              <a:off x="710927" y="1601886"/>
              <a:ext cx="864544" cy="864661"/>
            </a:xfrm>
            <a:prstGeom prst="ellipse">
              <a:avLst/>
            </a:prstGeom>
            <a:solidFill>
              <a:srgbClr val="FAFAFB"/>
            </a:solidFill>
            <a:ln w="38100">
              <a:solidFill>
                <a:srgbClr val="C00000"/>
              </a:solidFill>
              <a:bevel/>
              <a:headEnd/>
              <a:tailEnd/>
            </a:ln>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grpSp>
          <p:nvGrpSpPr>
            <p:cNvPr id="212" name="组合 45"/>
            <p:cNvGrpSpPr>
              <a:grpSpLocks/>
            </p:cNvGrpSpPr>
            <p:nvPr/>
          </p:nvGrpSpPr>
          <p:grpSpPr bwMode="auto">
            <a:xfrm>
              <a:off x="980055" y="1843656"/>
              <a:ext cx="339387" cy="381118"/>
              <a:chOff x="0" y="0"/>
              <a:chExt cx="402656" cy="450303"/>
            </a:xfrm>
            <a:solidFill>
              <a:srgbClr val="C00000"/>
            </a:solidFill>
          </p:grpSpPr>
          <p:sp>
            <p:nvSpPr>
              <p:cNvPr id="213" name="Freeform 108"/>
              <p:cNvSpPr>
                <a:spLocks noEditPoints="1" noChangeArrowheads="1"/>
              </p:cNvSpPr>
              <p:nvPr/>
            </p:nvSpPr>
            <p:spPr bwMode="auto">
              <a:xfrm>
                <a:off x="69134" y="167228"/>
                <a:ext cx="56988" cy="57923"/>
              </a:xfrm>
              <a:custGeom>
                <a:avLst/>
                <a:gdLst>
                  <a:gd name="T0" fmla="*/ 28494 w 26"/>
                  <a:gd name="T1" fmla="*/ 0 h 26"/>
                  <a:gd name="T2" fmla="*/ 0 w 26"/>
                  <a:gd name="T3" fmla="*/ 28962 h 26"/>
                  <a:gd name="T4" fmla="*/ 28494 w 26"/>
                  <a:gd name="T5" fmla="*/ 57923 h 26"/>
                  <a:gd name="T6" fmla="*/ 56988 w 26"/>
                  <a:gd name="T7" fmla="*/ 28962 h 26"/>
                  <a:gd name="T8" fmla="*/ 28494 w 26"/>
                  <a:gd name="T9" fmla="*/ 0 h 26"/>
                  <a:gd name="T10" fmla="*/ 28494 w 26"/>
                  <a:gd name="T11" fmla="*/ 51240 h 26"/>
                  <a:gd name="T12" fmla="*/ 6576 w 26"/>
                  <a:gd name="T13" fmla="*/ 28962 h 26"/>
                  <a:gd name="T14" fmla="*/ 28494 w 26"/>
                  <a:gd name="T15" fmla="*/ 6683 h 26"/>
                  <a:gd name="T16" fmla="*/ 50412 w 26"/>
                  <a:gd name="T17" fmla="*/ 28962 h 26"/>
                  <a:gd name="T18" fmla="*/ 28494 w 26"/>
                  <a:gd name="T19" fmla="*/ 5124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14" name="Freeform 109"/>
              <p:cNvSpPr>
                <a:spLocks noEditPoints="1" noChangeArrowheads="1"/>
              </p:cNvSpPr>
              <p:nvPr/>
            </p:nvSpPr>
            <p:spPr bwMode="auto">
              <a:xfrm>
                <a:off x="197125" y="129859"/>
                <a:ext cx="48580" cy="48580"/>
              </a:xfrm>
              <a:custGeom>
                <a:avLst/>
                <a:gdLst>
                  <a:gd name="T0" fmla="*/ 24290 w 22"/>
                  <a:gd name="T1" fmla="*/ 0 h 22"/>
                  <a:gd name="T2" fmla="*/ 0 w 22"/>
                  <a:gd name="T3" fmla="*/ 24290 h 22"/>
                  <a:gd name="T4" fmla="*/ 24290 w 22"/>
                  <a:gd name="T5" fmla="*/ 48580 h 22"/>
                  <a:gd name="T6" fmla="*/ 48580 w 22"/>
                  <a:gd name="T7" fmla="*/ 24290 h 22"/>
                  <a:gd name="T8" fmla="*/ 24290 w 22"/>
                  <a:gd name="T9" fmla="*/ 0 h 22"/>
                  <a:gd name="T10" fmla="*/ 24290 w 22"/>
                  <a:gd name="T11" fmla="*/ 37539 h 22"/>
                  <a:gd name="T12" fmla="*/ 11041 w 22"/>
                  <a:gd name="T13" fmla="*/ 24290 h 22"/>
                  <a:gd name="T14" fmla="*/ 24290 w 22"/>
                  <a:gd name="T15" fmla="*/ 11041 h 22"/>
                  <a:gd name="T16" fmla="*/ 37539 w 22"/>
                  <a:gd name="T17" fmla="*/ 24290 h 22"/>
                  <a:gd name="T18" fmla="*/ 24290 w 22"/>
                  <a:gd name="T19" fmla="*/ 37539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15" name="Freeform 110"/>
              <p:cNvSpPr>
                <a:spLocks noEditPoints="1" noChangeArrowheads="1"/>
              </p:cNvSpPr>
              <p:nvPr/>
            </p:nvSpPr>
            <p:spPr bwMode="auto">
              <a:xfrm>
                <a:off x="82213" y="181242"/>
                <a:ext cx="30830" cy="30830"/>
              </a:xfrm>
              <a:custGeom>
                <a:avLst/>
                <a:gdLst>
                  <a:gd name="T0" fmla="*/ 15415 w 14"/>
                  <a:gd name="T1" fmla="*/ 0 h 14"/>
                  <a:gd name="T2" fmla="*/ 0 w 14"/>
                  <a:gd name="T3" fmla="*/ 15415 h 14"/>
                  <a:gd name="T4" fmla="*/ 15415 w 14"/>
                  <a:gd name="T5" fmla="*/ 30830 h 14"/>
                  <a:gd name="T6" fmla="*/ 30830 w 14"/>
                  <a:gd name="T7" fmla="*/ 15415 h 14"/>
                  <a:gd name="T8" fmla="*/ 15415 w 14"/>
                  <a:gd name="T9" fmla="*/ 0 h 14"/>
                  <a:gd name="T10" fmla="*/ 15415 w 14"/>
                  <a:gd name="T11" fmla="*/ 22021 h 14"/>
                  <a:gd name="T12" fmla="*/ 8809 w 14"/>
                  <a:gd name="T13" fmla="*/ 15415 h 14"/>
                  <a:gd name="T14" fmla="*/ 15415 w 14"/>
                  <a:gd name="T15" fmla="*/ 6606 h 14"/>
                  <a:gd name="T16" fmla="*/ 24224 w 14"/>
                  <a:gd name="T17" fmla="*/ 15415 h 14"/>
                  <a:gd name="T18" fmla="*/ 15415 w 14"/>
                  <a:gd name="T19" fmla="*/ 22021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16" name="Freeform 111"/>
              <p:cNvSpPr>
                <a:spLocks noEditPoints="1" noChangeArrowheads="1"/>
              </p:cNvSpPr>
              <p:nvPr/>
            </p:nvSpPr>
            <p:spPr bwMode="auto">
              <a:xfrm>
                <a:off x="172834" y="105568"/>
                <a:ext cx="97161" cy="97161"/>
              </a:xfrm>
              <a:custGeom>
                <a:avLst/>
                <a:gdLst>
                  <a:gd name="T0" fmla="*/ 48581 w 44"/>
                  <a:gd name="T1" fmla="*/ 0 h 44"/>
                  <a:gd name="T2" fmla="*/ 0 w 44"/>
                  <a:gd name="T3" fmla="*/ 48581 h 44"/>
                  <a:gd name="T4" fmla="*/ 48581 w 44"/>
                  <a:gd name="T5" fmla="*/ 97161 h 44"/>
                  <a:gd name="T6" fmla="*/ 97161 w 44"/>
                  <a:gd name="T7" fmla="*/ 48581 h 44"/>
                  <a:gd name="T8" fmla="*/ 48581 w 44"/>
                  <a:gd name="T9" fmla="*/ 0 h 44"/>
                  <a:gd name="T10" fmla="*/ 48581 w 44"/>
                  <a:gd name="T11" fmla="*/ 86120 h 44"/>
                  <a:gd name="T12" fmla="*/ 11041 w 44"/>
                  <a:gd name="T13" fmla="*/ 48581 h 44"/>
                  <a:gd name="T14" fmla="*/ 48581 w 44"/>
                  <a:gd name="T15" fmla="*/ 13249 h 44"/>
                  <a:gd name="T16" fmla="*/ 86120 w 44"/>
                  <a:gd name="T17" fmla="*/ 48581 h 44"/>
                  <a:gd name="T18" fmla="*/ 48581 w 44"/>
                  <a:gd name="T19" fmla="*/ 8612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17" name="Freeform 112"/>
              <p:cNvSpPr>
                <a:spLocks noEditPoints="1" noChangeArrowheads="1"/>
              </p:cNvSpPr>
              <p:nvPr/>
            </p:nvSpPr>
            <p:spPr bwMode="auto">
              <a:xfrm>
                <a:off x="0" y="0"/>
                <a:ext cx="402656" cy="450303"/>
              </a:xfrm>
              <a:custGeom>
                <a:avLst/>
                <a:gdLst>
                  <a:gd name="T0" fmla="*/ 347346 w 182"/>
                  <a:gd name="T1" fmla="*/ 211907 h 204"/>
                  <a:gd name="T2" fmla="*/ 338497 w 182"/>
                  <a:gd name="T3" fmla="*/ 105954 h 204"/>
                  <a:gd name="T4" fmla="*/ 172567 w 182"/>
                  <a:gd name="T5" fmla="*/ 0 h 204"/>
                  <a:gd name="T6" fmla="*/ 2212 w 182"/>
                  <a:gd name="T7" fmla="*/ 174382 h 204"/>
                  <a:gd name="T8" fmla="*/ 0 w 182"/>
                  <a:gd name="T9" fmla="*/ 450303 h 204"/>
                  <a:gd name="T10" fmla="*/ 250001 w 182"/>
                  <a:gd name="T11" fmla="*/ 388497 h 204"/>
                  <a:gd name="T12" fmla="*/ 325222 w 182"/>
                  <a:gd name="T13" fmla="*/ 388497 h 204"/>
                  <a:gd name="T14" fmla="*/ 325222 w 182"/>
                  <a:gd name="T15" fmla="*/ 388497 h 204"/>
                  <a:gd name="T16" fmla="*/ 345134 w 182"/>
                  <a:gd name="T17" fmla="*/ 333313 h 204"/>
                  <a:gd name="T18" fmla="*/ 323010 w 182"/>
                  <a:gd name="T19" fmla="*/ 320068 h 204"/>
                  <a:gd name="T20" fmla="*/ 345134 w 182"/>
                  <a:gd name="T21" fmla="*/ 309031 h 204"/>
                  <a:gd name="T22" fmla="*/ 342921 w 182"/>
                  <a:gd name="T23" fmla="*/ 304617 h 204"/>
                  <a:gd name="T24" fmla="*/ 376107 w 182"/>
                  <a:gd name="T25" fmla="*/ 245018 h 204"/>
                  <a:gd name="T26" fmla="*/ 137169 w 182"/>
                  <a:gd name="T27" fmla="*/ 205285 h 204"/>
                  <a:gd name="T28" fmla="*/ 137169 w 182"/>
                  <a:gd name="T29" fmla="*/ 225152 h 204"/>
                  <a:gd name="T30" fmla="*/ 119469 w 182"/>
                  <a:gd name="T31" fmla="*/ 231774 h 204"/>
                  <a:gd name="T32" fmla="*/ 106195 w 182"/>
                  <a:gd name="T33" fmla="*/ 242810 h 204"/>
                  <a:gd name="T34" fmla="*/ 88496 w 182"/>
                  <a:gd name="T35" fmla="*/ 236188 h 204"/>
                  <a:gd name="T36" fmla="*/ 70797 w 182"/>
                  <a:gd name="T37" fmla="*/ 236188 h 204"/>
                  <a:gd name="T38" fmla="*/ 61947 w 182"/>
                  <a:gd name="T39" fmla="*/ 218529 h 204"/>
                  <a:gd name="T40" fmla="*/ 48673 w 182"/>
                  <a:gd name="T41" fmla="*/ 205285 h 204"/>
                  <a:gd name="T42" fmla="*/ 57522 w 182"/>
                  <a:gd name="T43" fmla="*/ 187626 h 204"/>
                  <a:gd name="T44" fmla="*/ 57522 w 182"/>
                  <a:gd name="T45" fmla="*/ 167760 h 204"/>
                  <a:gd name="T46" fmla="*/ 75221 w 182"/>
                  <a:gd name="T47" fmla="*/ 161138 h 204"/>
                  <a:gd name="T48" fmla="*/ 88496 w 182"/>
                  <a:gd name="T49" fmla="*/ 150101 h 204"/>
                  <a:gd name="T50" fmla="*/ 106195 w 182"/>
                  <a:gd name="T51" fmla="*/ 156723 h 204"/>
                  <a:gd name="T52" fmla="*/ 126107 w 182"/>
                  <a:gd name="T53" fmla="*/ 156723 h 204"/>
                  <a:gd name="T54" fmla="*/ 132744 w 182"/>
                  <a:gd name="T55" fmla="*/ 174382 h 204"/>
                  <a:gd name="T56" fmla="*/ 146018 w 182"/>
                  <a:gd name="T57" fmla="*/ 187626 h 204"/>
                  <a:gd name="T58" fmla="*/ 300886 w 182"/>
                  <a:gd name="T59" fmla="*/ 169967 h 204"/>
                  <a:gd name="T60" fmla="*/ 278762 w 182"/>
                  <a:gd name="T61" fmla="*/ 192041 h 204"/>
                  <a:gd name="T62" fmla="*/ 267700 w 182"/>
                  <a:gd name="T63" fmla="*/ 220737 h 204"/>
                  <a:gd name="T64" fmla="*/ 236726 w 182"/>
                  <a:gd name="T65" fmla="*/ 220737 h 204"/>
                  <a:gd name="T66" fmla="*/ 207965 w 182"/>
                  <a:gd name="T67" fmla="*/ 231774 h 204"/>
                  <a:gd name="T68" fmla="*/ 183629 w 182"/>
                  <a:gd name="T69" fmla="*/ 211907 h 204"/>
                  <a:gd name="T70" fmla="*/ 154868 w 182"/>
                  <a:gd name="T71" fmla="*/ 200870 h 204"/>
                  <a:gd name="T72" fmla="*/ 154868 w 182"/>
                  <a:gd name="T73" fmla="*/ 169967 h 204"/>
                  <a:gd name="T74" fmla="*/ 141593 w 182"/>
                  <a:gd name="T75" fmla="*/ 141272 h 204"/>
                  <a:gd name="T76" fmla="*/ 163717 w 182"/>
                  <a:gd name="T77" fmla="*/ 116990 h 204"/>
                  <a:gd name="T78" fmla="*/ 174779 w 182"/>
                  <a:gd name="T79" fmla="*/ 88295 h 204"/>
                  <a:gd name="T80" fmla="*/ 207965 w 182"/>
                  <a:gd name="T81" fmla="*/ 88295 h 204"/>
                  <a:gd name="T82" fmla="*/ 236726 w 182"/>
                  <a:gd name="T83" fmla="*/ 77258 h 204"/>
                  <a:gd name="T84" fmla="*/ 258850 w 182"/>
                  <a:gd name="T85" fmla="*/ 97124 h 204"/>
                  <a:gd name="T86" fmla="*/ 287611 w 182"/>
                  <a:gd name="T87" fmla="*/ 108161 h 204"/>
                  <a:gd name="T88" fmla="*/ 287611 w 182"/>
                  <a:gd name="T89" fmla="*/ 141272 h 204"/>
                  <a:gd name="T90" fmla="*/ 300886 w 182"/>
                  <a:gd name="T91" fmla="*/ 16996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grpSp>
        <p:nvGrpSpPr>
          <p:cNvPr id="218" name="组合 217"/>
          <p:cNvGrpSpPr/>
          <p:nvPr/>
        </p:nvGrpSpPr>
        <p:grpSpPr>
          <a:xfrm>
            <a:off x="5283721" y="1612604"/>
            <a:ext cx="864544" cy="864661"/>
            <a:chOff x="5283721" y="1612604"/>
            <a:chExt cx="864544" cy="864661"/>
          </a:xfrm>
        </p:grpSpPr>
        <p:sp>
          <p:nvSpPr>
            <p:cNvPr id="219" name="椭圆 33"/>
            <p:cNvSpPr>
              <a:spLocks noChangeAspect="1" noChangeArrowheads="1"/>
            </p:cNvSpPr>
            <p:nvPr/>
          </p:nvSpPr>
          <p:spPr bwMode="auto">
            <a:xfrm>
              <a:off x="5283721" y="1612604"/>
              <a:ext cx="864544" cy="864661"/>
            </a:xfrm>
            <a:prstGeom prst="ellipse">
              <a:avLst/>
            </a:prstGeom>
            <a:solidFill>
              <a:srgbClr val="FAFAFB"/>
            </a:solidFill>
            <a:ln w="38100">
              <a:solidFill>
                <a:srgbClr val="C00000"/>
              </a:solidFill>
              <a:bevel/>
              <a:headEnd/>
              <a:tailEnd/>
            </a:ln>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grpSp>
          <p:nvGrpSpPr>
            <p:cNvPr id="220" name="组合 51"/>
            <p:cNvGrpSpPr>
              <a:grpSpLocks/>
            </p:cNvGrpSpPr>
            <p:nvPr/>
          </p:nvGrpSpPr>
          <p:grpSpPr bwMode="auto">
            <a:xfrm>
              <a:off x="5559994" y="1873432"/>
              <a:ext cx="323906" cy="321568"/>
              <a:chOff x="0" y="0"/>
              <a:chExt cx="453105" cy="448433"/>
            </a:xfrm>
            <a:solidFill>
              <a:srgbClr val="C00000"/>
            </a:solidFill>
          </p:grpSpPr>
          <p:sp>
            <p:nvSpPr>
              <p:cNvPr id="221" name="Freeform 136"/>
              <p:cNvSpPr>
                <a:spLocks noChangeArrowheads="1"/>
              </p:cNvSpPr>
              <p:nvPr/>
            </p:nvSpPr>
            <p:spPr bwMode="auto">
              <a:xfrm>
                <a:off x="0" y="251309"/>
                <a:ext cx="453105" cy="197124"/>
              </a:xfrm>
              <a:custGeom>
                <a:avLst/>
                <a:gdLst>
                  <a:gd name="T0" fmla="*/ 227658 w 205"/>
                  <a:gd name="T1" fmla="*/ 42083 h 89"/>
                  <a:gd name="T2" fmla="*/ 103883 w 205"/>
                  <a:gd name="T3" fmla="*/ 0 h 89"/>
                  <a:gd name="T4" fmla="*/ 0 w 205"/>
                  <a:gd name="T5" fmla="*/ 0 h 89"/>
                  <a:gd name="T6" fmla="*/ 0 w 205"/>
                  <a:gd name="T7" fmla="*/ 148397 h 89"/>
                  <a:gd name="T8" fmla="*/ 48626 w 205"/>
                  <a:gd name="T9" fmla="*/ 197124 h 89"/>
                  <a:gd name="T10" fmla="*/ 404479 w 205"/>
                  <a:gd name="T11" fmla="*/ 197124 h 89"/>
                  <a:gd name="T12" fmla="*/ 453105 w 205"/>
                  <a:gd name="T13" fmla="*/ 148397 h 89"/>
                  <a:gd name="T14" fmla="*/ 453105 w 205"/>
                  <a:gd name="T15" fmla="*/ 0 h 89"/>
                  <a:gd name="T16" fmla="*/ 349222 w 205"/>
                  <a:gd name="T17" fmla="*/ 0 h 89"/>
                  <a:gd name="T18" fmla="*/ 227658 w 205"/>
                  <a:gd name="T19" fmla="*/ 42083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22" name="Freeform 137"/>
              <p:cNvSpPr>
                <a:spLocks noEditPoints="1" noChangeArrowheads="1"/>
              </p:cNvSpPr>
              <p:nvPr/>
            </p:nvSpPr>
            <p:spPr bwMode="auto">
              <a:xfrm>
                <a:off x="0" y="0"/>
                <a:ext cx="453105" cy="260652"/>
              </a:xfrm>
              <a:custGeom>
                <a:avLst/>
                <a:gdLst>
                  <a:gd name="T0" fmla="*/ 404479 w 205"/>
                  <a:gd name="T1" fmla="*/ 92774 h 118"/>
                  <a:gd name="T2" fmla="*/ 397848 w 205"/>
                  <a:gd name="T3" fmla="*/ 92774 h 118"/>
                  <a:gd name="T4" fmla="*/ 340381 w 205"/>
                  <a:gd name="T5" fmla="*/ 92774 h 118"/>
                  <a:gd name="T6" fmla="*/ 340381 w 205"/>
                  <a:gd name="T7" fmla="*/ 48596 h 118"/>
                  <a:gd name="T8" fmla="*/ 291755 w 205"/>
                  <a:gd name="T9" fmla="*/ 0 h 118"/>
                  <a:gd name="T10" fmla="*/ 161350 w 205"/>
                  <a:gd name="T11" fmla="*/ 0 h 118"/>
                  <a:gd name="T12" fmla="*/ 112724 w 205"/>
                  <a:gd name="T13" fmla="*/ 48596 h 118"/>
                  <a:gd name="T14" fmla="*/ 112724 w 205"/>
                  <a:gd name="T15" fmla="*/ 92774 h 118"/>
                  <a:gd name="T16" fmla="*/ 55257 w 205"/>
                  <a:gd name="T17" fmla="*/ 92774 h 118"/>
                  <a:gd name="T18" fmla="*/ 48626 w 205"/>
                  <a:gd name="T19" fmla="*/ 92774 h 118"/>
                  <a:gd name="T20" fmla="*/ 0 w 205"/>
                  <a:gd name="T21" fmla="*/ 141371 h 118"/>
                  <a:gd name="T22" fmla="*/ 0 w 205"/>
                  <a:gd name="T23" fmla="*/ 223100 h 118"/>
                  <a:gd name="T24" fmla="*/ 119354 w 205"/>
                  <a:gd name="T25" fmla="*/ 223100 h 118"/>
                  <a:gd name="T26" fmla="*/ 227658 w 205"/>
                  <a:gd name="T27" fmla="*/ 260652 h 118"/>
                  <a:gd name="T28" fmla="*/ 333751 w 205"/>
                  <a:gd name="T29" fmla="*/ 223100 h 118"/>
                  <a:gd name="T30" fmla="*/ 453105 w 205"/>
                  <a:gd name="T31" fmla="*/ 223100 h 118"/>
                  <a:gd name="T32" fmla="*/ 453105 w 205"/>
                  <a:gd name="T33" fmla="*/ 141371 h 118"/>
                  <a:gd name="T34" fmla="*/ 404479 w 205"/>
                  <a:gd name="T35" fmla="*/ 92774 h 118"/>
                  <a:gd name="T36" fmla="*/ 148088 w 205"/>
                  <a:gd name="T37" fmla="*/ 57432 h 118"/>
                  <a:gd name="T38" fmla="*/ 148088 w 205"/>
                  <a:gd name="T39" fmla="*/ 48596 h 118"/>
                  <a:gd name="T40" fmla="*/ 161350 w 205"/>
                  <a:gd name="T41" fmla="*/ 37552 h 118"/>
                  <a:gd name="T42" fmla="*/ 291755 w 205"/>
                  <a:gd name="T43" fmla="*/ 37552 h 118"/>
                  <a:gd name="T44" fmla="*/ 305017 w 205"/>
                  <a:gd name="T45" fmla="*/ 48596 h 118"/>
                  <a:gd name="T46" fmla="*/ 305017 w 205"/>
                  <a:gd name="T47" fmla="*/ 57432 h 118"/>
                  <a:gd name="T48" fmla="*/ 305017 w 205"/>
                  <a:gd name="T49" fmla="*/ 92774 h 118"/>
                  <a:gd name="T50" fmla="*/ 148088 w 205"/>
                  <a:gd name="T51" fmla="*/ 92774 h 118"/>
                  <a:gd name="T52" fmla="*/ 148088 w 205"/>
                  <a:gd name="T53" fmla="*/ 57432 h 118"/>
                  <a:gd name="T54" fmla="*/ 223237 w 205"/>
                  <a:gd name="T55" fmla="*/ 223100 h 118"/>
                  <a:gd name="T56" fmla="*/ 187873 w 205"/>
                  <a:gd name="T57" fmla="*/ 189967 h 118"/>
                  <a:gd name="T58" fmla="*/ 223237 w 205"/>
                  <a:gd name="T59" fmla="*/ 154624 h 118"/>
                  <a:gd name="T60" fmla="*/ 258601 w 205"/>
                  <a:gd name="T61" fmla="*/ 189967 h 118"/>
                  <a:gd name="T62" fmla="*/ 223237 w 205"/>
                  <a:gd name="T63" fmla="*/ 223100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grpSp>
        <p:nvGrpSpPr>
          <p:cNvPr id="223" name="组合 222"/>
          <p:cNvGrpSpPr/>
          <p:nvPr/>
        </p:nvGrpSpPr>
        <p:grpSpPr>
          <a:xfrm>
            <a:off x="7578454" y="3108491"/>
            <a:ext cx="864544" cy="864661"/>
            <a:chOff x="7578454" y="3108491"/>
            <a:chExt cx="864544" cy="864661"/>
          </a:xfrm>
        </p:grpSpPr>
        <p:sp>
          <p:nvSpPr>
            <p:cNvPr id="224" name="椭圆 35"/>
            <p:cNvSpPr>
              <a:spLocks noChangeAspect="1" noChangeArrowheads="1"/>
            </p:cNvSpPr>
            <p:nvPr/>
          </p:nvSpPr>
          <p:spPr bwMode="auto">
            <a:xfrm>
              <a:off x="7578454" y="3108491"/>
              <a:ext cx="864544" cy="864661"/>
            </a:xfrm>
            <a:prstGeom prst="ellipse">
              <a:avLst/>
            </a:prstGeom>
            <a:solidFill>
              <a:srgbClr val="FAFAFB"/>
            </a:solidFill>
            <a:ln w="41275">
              <a:solidFill>
                <a:schemeClr val="bg1">
                  <a:lumMod val="65000"/>
                </a:schemeClr>
              </a:solidFill>
              <a:bevel/>
              <a:headEnd/>
              <a:tailEnd/>
            </a:ln>
          </p:spPr>
          <p:txBody>
            <a:bodyPr lIns="68589" tIns="34295" rIns="68589" bIns="34295"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a:solidFill>
                  <a:srgbClr val="FFFFFF"/>
                </a:solidFill>
                <a:latin typeface="宋体" charset="-122"/>
                <a:sym typeface="宋体" charset="-122"/>
              </a:endParaRPr>
            </a:p>
          </p:txBody>
        </p:sp>
        <p:grpSp>
          <p:nvGrpSpPr>
            <p:cNvPr id="225" name="组合 54"/>
            <p:cNvGrpSpPr>
              <a:grpSpLocks/>
            </p:cNvGrpSpPr>
            <p:nvPr/>
          </p:nvGrpSpPr>
          <p:grpSpPr bwMode="auto">
            <a:xfrm>
              <a:off x="7880925" y="3358599"/>
              <a:ext cx="338196" cy="363253"/>
              <a:chOff x="0" y="0"/>
              <a:chExt cx="466184" cy="501686"/>
            </a:xfrm>
            <a:solidFill>
              <a:schemeClr val="bg1">
                <a:lumMod val="50000"/>
              </a:schemeClr>
            </a:solidFill>
          </p:grpSpPr>
          <p:sp>
            <p:nvSpPr>
              <p:cNvPr id="226"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27" name="Rectangle 155"/>
              <p:cNvSpPr>
                <a:spLocks noChangeArrowheads="1"/>
              </p:cNvSpPr>
              <p:nvPr/>
            </p:nvSpPr>
            <p:spPr bwMode="auto">
              <a:xfrm>
                <a:off x="160689" y="419472"/>
                <a:ext cx="9342" cy="32698"/>
              </a:xfrm>
              <a:prstGeom prst="rect">
                <a:avLst/>
              </a:prstGeom>
              <a:grp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endParaRPr lang="zh-CN" altLang="zh-CN">
                  <a:solidFill>
                    <a:srgbClr val="000000"/>
                  </a:solidFill>
                  <a:latin typeface="Calibri" pitchFamily="34" charset="0"/>
                  <a:sym typeface="宋体" charset="-122"/>
                </a:endParaRPr>
              </a:p>
            </p:txBody>
          </p:sp>
          <p:sp>
            <p:nvSpPr>
              <p:cNvPr id="228"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29"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30"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sp>
        <p:nvSpPr>
          <p:cNvPr id="231" name="标题 4"/>
          <p:cNvSpPr txBox="1">
            <a:spLocks/>
          </p:cNvSpPr>
          <p:nvPr/>
        </p:nvSpPr>
        <p:spPr>
          <a:xfrm>
            <a:off x="516750" y="2788115"/>
            <a:ext cx="1246938" cy="35175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050" dirty="0" smtClean="0">
                <a:solidFill>
                  <a:schemeClr val="bg1"/>
                </a:solidFill>
                <a:latin typeface="微软雅黑" panose="020B0503020204020204" pitchFamily="34" charset="-122"/>
                <a:ea typeface="微软雅黑" panose="020B0503020204020204" pitchFamily="34" charset="-122"/>
              </a:rPr>
              <a:t>标题文字</a:t>
            </a:r>
            <a:endParaRPr lang="en-US" altLang="zh-CN" sz="1050" dirty="0" smtClean="0">
              <a:solidFill>
                <a:schemeClr val="bg1"/>
              </a:solidFill>
              <a:latin typeface="微软雅黑" panose="020B0503020204020204" pitchFamily="34" charset="-122"/>
              <a:ea typeface="微软雅黑" panose="020B0503020204020204" pitchFamily="34" charset="-122"/>
            </a:endParaRPr>
          </a:p>
          <a:p>
            <a:r>
              <a:rPr lang="zh-CN" altLang="en-US" sz="1050" dirty="0" smtClean="0">
                <a:solidFill>
                  <a:schemeClr val="bg1"/>
                </a:solidFill>
                <a:latin typeface="微软雅黑" panose="020B0503020204020204" pitchFamily="34" charset="-122"/>
                <a:ea typeface="微软雅黑" panose="020B0503020204020204" pitchFamily="34" charset="-122"/>
              </a:rPr>
              <a:t>输入</a:t>
            </a:r>
            <a:r>
              <a:rPr lang="zh-CN" altLang="en-US" sz="1050" dirty="0">
                <a:solidFill>
                  <a:schemeClr val="bg1"/>
                </a:solidFill>
                <a:latin typeface="微软雅黑" panose="020B0503020204020204" pitchFamily="34" charset="-122"/>
                <a:ea typeface="微软雅黑" panose="020B0503020204020204" pitchFamily="34" charset="-122"/>
              </a:rPr>
              <a:t>您的文字内容</a:t>
            </a:r>
            <a:endParaRPr lang="en-US" altLang="zh-CN" sz="1050" dirty="0">
              <a:solidFill>
                <a:schemeClr val="bg1"/>
              </a:solidFill>
              <a:latin typeface="微软雅黑" panose="020B0503020204020204" pitchFamily="34" charset="-122"/>
              <a:ea typeface="微软雅黑" panose="020B0503020204020204" pitchFamily="34" charset="-122"/>
            </a:endParaRPr>
          </a:p>
          <a:p>
            <a:r>
              <a:rPr lang="zh-CN" altLang="en-US" sz="1050" dirty="0">
                <a:solidFill>
                  <a:schemeClr val="bg1"/>
                </a:solidFill>
                <a:latin typeface="微软雅黑" panose="020B0503020204020204" pitchFamily="34" charset="-122"/>
                <a:ea typeface="微软雅黑" panose="020B0503020204020204" pitchFamily="34" charset="-122"/>
              </a:rPr>
              <a:t>输入您的文字内容</a:t>
            </a:r>
          </a:p>
        </p:txBody>
      </p:sp>
      <p:sp>
        <p:nvSpPr>
          <p:cNvPr id="232" name="标题 4"/>
          <p:cNvSpPr txBox="1">
            <a:spLocks/>
          </p:cNvSpPr>
          <p:nvPr/>
        </p:nvSpPr>
        <p:spPr>
          <a:xfrm>
            <a:off x="2805956" y="2508028"/>
            <a:ext cx="1246938" cy="35175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050" dirty="0" smtClean="0">
                <a:solidFill>
                  <a:schemeClr val="bg1"/>
                </a:solidFill>
                <a:latin typeface="微软雅黑" panose="020B0503020204020204" pitchFamily="34" charset="-122"/>
                <a:ea typeface="微软雅黑" panose="020B0503020204020204" pitchFamily="34" charset="-122"/>
              </a:rPr>
              <a:t>标题文字</a:t>
            </a:r>
            <a:endParaRPr lang="en-US" altLang="zh-CN" sz="1050" dirty="0" smtClean="0">
              <a:solidFill>
                <a:schemeClr val="bg1"/>
              </a:solidFill>
              <a:latin typeface="微软雅黑" panose="020B0503020204020204" pitchFamily="34" charset="-122"/>
              <a:ea typeface="微软雅黑" panose="020B0503020204020204" pitchFamily="34" charset="-122"/>
            </a:endParaRPr>
          </a:p>
          <a:p>
            <a:r>
              <a:rPr lang="zh-CN" altLang="en-US" sz="1050" dirty="0" smtClean="0">
                <a:solidFill>
                  <a:schemeClr val="bg1"/>
                </a:solidFill>
                <a:latin typeface="微软雅黑" panose="020B0503020204020204" pitchFamily="34" charset="-122"/>
                <a:ea typeface="微软雅黑" panose="020B0503020204020204" pitchFamily="34" charset="-122"/>
              </a:rPr>
              <a:t>输入</a:t>
            </a:r>
            <a:r>
              <a:rPr lang="zh-CN" altLang="en-US" sz="1050" dirty="0">
                <a:solidFill>
                  <a:schemeClr val="bg1"/>
                </a:solidFill>
                <a:latin typeface="微软雅黑" panose="020B0503020204020204" pitchFamily="34" charset="-122"/>
                <a:ea typeface="微软雅黑" panose="020B0503020204020204" pitchFamily="34" charset="-122"/>
              </a:rPr>
              <a:t>您的文字内容</a:t>
            </a:r>
            <a:endParaRPr lang="en-US" altLang="zh-CN" sz="1050" dirty="0">
              <a:solidFill>
                <a:schemeClr val="bg1"/>
              </a:solidFill>
              <a:latin typeface="微软雅黑" panose="020B0503020204020204" pitchFamily="34" charset="-122"/>
              <a:ea typeface="微软雅黑" panose="020B0503020204020204" pitchFamily="34" charset="-122"/>
            </a:endParaRPr>
          </a:p>
          <a:p>
            <a:r>
              <a:rPr lang="zh-CN" altLang="en-US" sz="1050" dirty="0">
                <a:solidFill>
                  <a:schemeClr val="bg1"/>
                </a:solidFill>
                <a:latin typeface="微软雅黑" panose="020B0503020204020204" pitchFamily="34" charset="-122"/>
                <a:ea typeface="微软雅黑" panose="020B0503020204020204" pitchFamily="34" charset="-122"/>
              </a:rPr>
              <a:t>输入您的文字内容</a:t>
            </a:r>
          </a:p>
        </p:txBody>
      </p:sp>
      <p:sp>
        <p:nvSpPr>
          <p:cNvPr id="233" name="标题 4"/>
          <p:cNvSpPr txBox="1">
            <a:spLocks/>
          </p:cNvSpPr>
          <p:nvPr/>
        </p:nvSpPr>
        <p:spPr>
          <a:xfrm>
            <a:off x="5092524" y="2788115"/>
            <a:ext cx="1246938" cy="35175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050" dirty="0" smtClean="0">
                <a:solidFill>
                  <a:schemeClr val="bg1"/>
                </a:solidFill>
                <a:latin typeface="微软雅黑" panose="020B0503020204020204" pitchFamily="34" charset="-122"/>
                <a:ea typeface="微软雅黑" panose="020B0503020204020204" pitchFamily="34" charset="-122"/>
              </a:rPr>
              <a:t>标题文字</a:t>
            </a:r>
            <a:endParaRPr lang="en-US" altLang="zh-CN" sz="1050" dirty="0" smtClean="0">
              <a:solidFill>
                <a:schemeClr val="bg1"/>
              </a:solidFill>
              <a:latin typeface="微软雅黑" panose="020B0503020204020204" pitchFamily="34" charset="-122"/>
              <a:ea typeface="微软雅黑" panose="020B0503020204020204" pitchFamily="34" charset="-122"/>
            </a:endParaRPr>
          </a:p>
          <a:p>
            <a:r>
              <a:rPr lang="zh-CN" altLang="en-US" sz="1050" dirty="0" smtClean="0">
                <a:solidFill>
                  <a:schemeClr val="bg1"/>
                </a:solidFill>
                <a:latin typeface="微软雅黑" panose="020B0503020204020204" pitchFamily="34" charset="-122"/>
                <a:ea typeface="微软雅黑" panose="020B0503020204020204" pitchFamily="34" charset="-122"/>
              </a:rPr>
              <a:t>输入</a:t>
            </a:r>
            <a:r>
              <a:rPr lang="zh-CN" altLang="en-US" sz="1050" dirty="0">
                <a:solidFill>
                  <a:schemeClr val="bg1"/>
                </a:solidFill>
                <a:latin typeface="微软雅黑" panose="020B0503020204020204" pitchFamily="34" charset="-122"/>
                <a:ea typeface="微软雅黑" panose="020B0503020204020204" pitchFamily="34" charset="-122"/>
              </a:rPr>
              <a:t>您的文字内容</a:t>
            </a:r>
            <a:endParaRPr lang="en-US" altLang="zh-CN" sz="1050" dirty="0">
              <a:solidFill>
                <a:schemeClr val="bg1"/>
              </a:solidFill>
              <a:latin typeface="微软雅黑" panose="020B0503020204020204" pitchFamily="34" charset="-122"/>
              <a:ea typeface="微软雅黑" panose="020B0503020204020204" pitchFamily="34" charset="-122"/>
            </a:endParaRPr>
          </a:p>
          <a:p>
            <a:r>
              <a:rPr lang="zh-CN" altLang="en-US" sz="1050" dirty="0">
                <a:solidFill>
                  <a:schemeClr val="bg1"/>
                </a:solidFill>
                <a:latin typeface="微软雅黑" panose="020B0503020204020204" pitchFamily="34" charset="-122"/>
                <a:ea typeface="微软雅黑" panose="020B0503020204020204" pitchFamily="34" charset="-122"/>
              </a:rPr>
              <a:t>输入您的文字内容</a:t>
            </a:r>
          </a:p>
        </p:txBody>
      </p:sp>
      <p:sp>
        <p:nvSpPr>
          <p:cNvPr id="234" name="标题 4"/>
          <p:cNvSpPr txBox="1">
            <a:spLocks/>
          </p:cNvSpPr>
          <p:nvPr/>
        </p:nvSpPr>
        <p:spPr>
          <a:xfrm>
            <a:off x="7378095" y="2508028"/>
            <a:ext cx="1246938" cy="351754"/>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050" dirty="0" smtClean="0">
                <a:solidFill>
                  <a:schemeClr val="bg1"/>
                </a:solidFill>
                <a:latin typeface="微软雅黑" panose="020B0503020204020204" pitchFamily="34" charset="-122"/>
                <a:ea typeface="微软雅黑" panose="020B0503020204020204" pitchFamily="34" charset="-122"/>
              </a:rPr>
              <a:t>标题文字</a:t>
            </a:r>
            <a:endParaRPr lang="en-US" altLang="zh-CN" sz="1050" dirty="0" smtClean="0">
              <a:solidFill>
                <a:schemeClr val="bg1"/>
              </a:solidFill>
              <a:latin typeface="微软雅黑" panose="020B0503020204020204" pitchFamily="34" charset="-122"/>
              <a:ea typeface="微软雅黑" panose="020B0503020204020204" pitchFamily="34" charset="-122"/>
            </a:endParaRPr>
          </a:p>
          <a:p>
            <a:r>
              <a:rPr lang="zh-CN" altLang="en-US" sz="1050" dirty="0" smtClean="0">
                <a:solidFill>
                  <a:schemeClr val="bg1"/>
                </a:solidFill>
                <a:latin typeface="微软雅黑" panose="020B0503020204020204" pitchFamily="34" charset="-122"/>
                <a:ea typeface="微软雅黑" panose="020B0503020204020204" pitchFamily="34" charset="-122"/>
              </a:rPr>
              <a:t>输入</a:t>
            </a:r>
            <a:r>
              <a:rPr lang="zh-CN" altLang="en-US" sz="1050" dirty="0">
                <a:solidFill>
                  <a:schemeClr val="bg1"/>
                </a:solidFill>
                <a:latin typeface="微软雅黑" panose="020B0503020204020204" pitchFamily="34" charset="-122"/>
                <a:ea typeface="微软雅黑" panose="020B0503020204020204" pitchFamily="34" charset="-122"/>
              </a:rPr>
              <a:t>您的文字内容</a:t>
            </a:r>
            <a:endParaRPr lang="en-US" altLang="zh-CN" sz="1050" dirty="0">
              <a:solidFill>
                <a:schemeClr val="bg1"/>
              </a:solidFill>
              <a:latin typeface="微软雅黑" panose="020B0503020204020204" pitchFamily="34" charset="-122"/>
              <a:ea typeface="微软雅黑" panose="020B0503020204020204" pitchFamily="34" charset="-122"/>
            </a:endParaRPr>
          </a:p>
          <a:p>
            <a:r>
              <a:rPr lang="zh-CN" altLang="en-US" sz="1050" dirty="0">
                <a:solidFill>
                  <a:schemeClr val="bg1"/>
                </a:solidFill>
                <a:latin typeface="微软雅黑" panose="020B0503020204020204" pitchFamily="34" charset="-122"/>
                <a:ea typeface="微软雅黑" panose="020B0503020204020204" pitchFamily="34" charset="-122"/>
              </a:rPr>
              <a:t>输入您的文字内容</a:t>
            </a:r>
          </a:p>
        </p:txBody>
      </p:sp>
    </p:spTree>
    <p:extLst>
      <p:ext uri="{BB962C8B-B14F-4D97-AF65-F5344CB8AC3E}">
        <p14:creationId xmlns:p14="http://schemas.microsoft.com/office/powerpoint/2010/main" val="1713015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2"/>
                                        </p:tgtEl>
                                        <p:attrNameLst>
                                          <p:attrName>style.visibility</p:attrName>
                                        </p:attrNameLst>
                                      </p:cBhvr>
                                      <p:to>
                                        <p:strVal val="visible"/>
                                      </p:to>
                                    </p:set>
                                    <p:anim calcmode="lin" valueType="num">
                                      <p:cBhvr additive="base">
                                        <p:cTn id="7" dur="500" fill="hold"/>
                                        <p:tgtEl>
                                          <p:spTgt spid="192"/>
                                        </p:tgtEl>
                                        <p:attrNameLst>
                                          <p:attrName>ppt_x</p:attrName>
                                        </p:attrNameLst>
                                      </p:cBhvr>
                                      <p:tavLst>
                                        <p:tav tm="0">
                                          <p:val>
                                            <p:strVal val="0-#ppt_w/2"/>
                                          </p:val>
                                        </p:tav>
                                        <p:tav tm="100000">
                                          <p:val>
                                            <p:strVal val="#ppt_x"/>
                                          </p:val>
                                        </p:tav>
                                      </p:tavLst>
                                    </p:anim>
                                    <p:anim calcmode="lin" valueType="num">
                                      <p:cBhvr additive="base">
                                        <p:cTn id="8" dur="500" fill="hold"/>
                                        <p:tgtEl>
                                          <p:spTgt spid="19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9"/>
                                        </p:tgtEl>
                                        <p:attrNameLst>
                                          <p:attrName>style.visibility</p:attrName>
                                        </p:attrNameLst>
                                      </p:cBhvr>
                                      <p:to>
                                        <p:strVal val="visible"/>
                                      </p:to>
                                    </p:set>
                                    <p:anim calcmode="lin" valueType="num">
                                      <p:cBhvr additive="base">
                                        <p:cTn id="11" dur="500" fill="hold"/>
                                        <p:tgtEl>
                                          <p:spTgt spid="189"/>
                                        </p:tgtEl>
                                        <p:attrNameLst>
                                          <p:attrName>ppt_x</p:attrName>
                                        </p:attrNameLst>
                                      </p:cBhvr>
                                      <p:tavLst>
                                        <p:tav tm="0">
                                          <p:val>
                                            <p:strVal val="0-#ppt_w/2"/>
                                          </p:val>
                                        </p:tav>
                                        <p:tav tm="100000">
                                          <p:val>
                                            <p:strVal val="#ppt_x"/>
                                          </p:val>
                                        </p:tav>
                                      </p:tavLst>
                                    </p:anim>
                                    <p:anim calcmode="lin" valueType="num">
                                      <p:cBhvr additive="base">
                                        <p:cTn id="12" dur="500" fill="hold"/>
                                        <p:tgtEl>
                                          <p:spTgt spid="18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96"/>
                                        </p:tgtEl>
                                        <p:attrNameLst>
                                          <p:attrName>style.visibility</p:attrName>
                                        </p:attrNameLst>
                                      </p:cBhvr>
                                      <p:to>
                                        <p:strVal val="visible"/>
                                      </p:to>
                                    </p:set>
                                    <p:anim calcmode="lin" valueType="num">
                                      <p:cBhvr additive="base">
                                        <p:cTn id="15" dur="500" fill="hold"/>
                                        <p:tgtEl>
                                          <p:spTgt spid="196"/>
                                        </p:tgtEl>
                                        <p:attrNameLst>
                                          <p:attrName>ppt_x</p:attrName>
                                        </p:attrNameLst>
                                      </p:cBhvr>
                                      <p:tavLst>
                                        <p:tav tm="0">
                                          <p:val>
                                            <p:strVal val="0-#ppt_w/2"/>
                                          </p:val>
                                        </p:tav>
                                        <p:tav tm="100000">
                                          <p:val>
                                            <p:strVal val="#ppt_x"/>
                                          </p:val>
                                        </p:tav>
                                      </p:tavLst>
                                    </p:anim>
                                    <p:anim calcmode="lin" valueType="num">
                                      <p:cBhvr additive="base">
                                        <p:cTn id="16" dur="500" fill="hold"/>
                                        <p:tgtEl>
                                          <p:spTgt spid="19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95"/>
                                        </p:tgtEl>
                                        <p:attrNameLst>
                                          <p:attrName>style.visibility</p:attrName>
                                        </p:attrNameLst>
                                      </p:cBhvr>
                                      <p:to>
                                        <p:strVal val="visible"/>
                                      </p:to>
                                    </p:set>
                                    <p:anim calcmode="lin" valueType="num">
                                      <p:cBhvr additive="base">
                                        <p:cTn id="19" dur="500" fill="hold"/>
                                        <p:tgtEl>
                                          <p:spTgt spid="195"/>
                                        </p:tgtEl>
                                        <p:attrNameLst>
                                          <p:attrName>ppt_x</p:attrName>
                                        </p:attrNameLst>
                                      </p:cBhvr>
                                      <p:tavLst>
                                        <p:tav tm="0">
                                          <p:val>
                                            <p:strVal val="0-#ppt_w/2"/>
                                          </p:val>
                                        </p:tav>
                                        <p:tav tm="100000">
                                          <p:val>
                                            <p:strVal val="#ppt_x"/>
                                          </p:val>
                                        </p:tav>
                                      </p:tavLst>
                                    </p:anim>
                                    <p:anim calcmode="lin" valueType="num">
                                      <p:cBhvr additive="base">
                                        <p:cTn id="20" dur="500" fill="hold"/>
                                        <p:tgtEl>
                                          <p:spTgt spid="195"/>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47" presetClass="entr" presetSubtype="0" fill="hold" nodeType="afterEffect">
                                  <p:stCondLst>
                                    <p:cond delay="0"/>
                                  </p:stCondLst>
                                  <p:childTnLst>
                                    <p:set>
                                      <p:cBhvr>
                                        <p:cTn id="23" dur="1" fill="hold">
                                          <p:stCondLst>
                                            <p:cond delay="0"/>
                                          </p:stCondLst>
                                        </p:cTn>
                                        <p:tgtEl>
                                          <p:spTgt spid="210"/>
                                        </p:tgtEl>
                                        <p:attrNameLst>
                                          <p:attrName>style.visibility</p:attrName>
                                        </p:attrNameLst>
                                      </p:cBhvr>
                                      <p:to>
                                        <p:strVal val="visible"/>
                                      </p:to>
                                    </p:set>
                                    <p:animEffect transition="in" filter="fade">
                                      <p:cBhvr>
                                        <p:cTn id="24" dur="1000"/>
                                        <p:tgtEl>
                                          <p:spTgt spid="210"/>
                                        </p:tgtEl>
                                      </p:cBhvr>
                                    </p:animEffect>
                                    <p:anim calcmode="lin" valueType="num">
                                      <p:cBhvr>
                                        <p:cTn id="25" dur="1000" fill="hold"/>
                                        <p:tgtEl>
                                          <p:spTgt spid="210"/>
                                        </p:tgtEl>
                                        <p:attrNameLst>
                                          <p:attrName>ppt_x</p:attrName>
                                        </p:attrNameLst>
                                      </p:cBhvr>
                                      <p:tavLst>
                                        <p:tav tm="0">
                                          <p:val>
                                            <p:strVal val="#ppt_x"/>
                                          </p:val>
                                        </p:tav>
                                        <p:tav tm="100000">
                                          <p:val>
                                            <p:strVal val="#ppt_x"/>
                                          </p:val>
                                        </p:tav>
                                      </p:tavLst>
                                    </p:anim>
                                    <p:anim calcmode="lin" valueType="num">
                                      <p:cBhvr>
                                        <p:cTn id="26" dur="1000" fill="hold"/>
                                        <p:tgtEl>
                                          <p:spTgt spid="210"/>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231"/>
                                        </p:tgtEl>
                                        <p:attrNameLst>
                                          <p:attrName>style.visibility</p:attrName>
                                        </p:attrNameLst>
                                      </p:cBhvr>
                                      <p:to>
                                        <p:strVal val="visible"/>
                                      </p:to>
                                    </p:set>
                                    <p:anim calcmode="lin" valueType="num">
                                      <p:cBhvr>
                                        <p:cTn id="30" dur="500" fill="hold"/>
                                        <p:tgtEl>
                                          <p:spTgt spid="231"/>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231"/>
                                        </p:tgtEl>
                                        <p:attrNameLst>
                                          <p:attrName>ppt_y</p:attrName>
                                        </p:attrNameLst>
                                      </p:cBhvr>
                                      <p:tavLst>
                                        <p:tav tm="0">
                                          <p:val>
                                            <p:strVal val="#ppt_y"/>
                                          </p:val>
                                        </p:tav>
                                        <p:tav tm="100000">
                                          <p:val>
                                            <p:strVal val="#ppt_y"/>
                                          </p:val>
                                        </p:tav>
                                      </p:tavLst>
                                    </p:anim>
                                    <p:anim calcmode="lin" valueType="num">
                                      <p:cBhvr>
                                        <p:cTn id="32" dur="500" fill="hold"/>
                                        <p:tgtEl>
                                          <p:spTgt spid="231"/>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231"/>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231"/>
                                        </p:tgtEl>
                                      </p:cBhvr>
                                    </p:animEffect>
                                  </p:childTnLst>
                                </p:cTn>
                              </p:par>
                            </p:childTnLst>
                          </p:cTn>
                        </p:par>
                        <p:par>
                          <p:cTn id="35" fill="hold">
                            <p:stCondLst>
                              <p:cond delay="2950"/>
                            </p:stCondLst>
                            <p:childTnLst>
                              <p:par>
                                <p:cTn id="36" presetID="42" presetClass="entr" presetSubtype="0" fill="hold" nodeType="afterEffect">
                                  <p:stCondLst>
                                    <p:cond delay="0"/>
                                  </p:stCondLst>
                                  <p:childTnLst>
                                    <p:set>
                                      <p:cBhvr>
                                        <p:cTn id="37" dur="1" fill="hold">
                                          <p:stCondLst>
                                            <p:cond delay="0"/>
                                          </p:stCondLst>
                                        </p:cTn>
                                        <p:tgtEl>
                                          <p:spTgt spid="199"/>
                                        </p:tgtEl>
                                        <p:attrNameLst>
                                          <p:attrName>style.visibility</p:attrName>
                                        </p:attrNameLst>
                                      </p:cBhvr>
                                      <p:to>
                                        <p:strVal val="visible"/>
                                      </p:to>
                                    </p:set>
                                    <p:animEffect transition="in" filter="fade">
                                      <p:cBhvr>
                                        <p:cTn id="38" dur="1000"/>
                                        <p:tgtEl>
                                          <p:spTgt spid="199"/>
                                        </p:tgtEl>
                                      </p:cBhvr>
                                    </p:animEffect>
                                    <p:anim calcmode="lin" valueType="num">
                                      <p:cBhvr>
                                        <p:cTn id="39" dur="1000" fill="hold"/>
                                        <p:tgtEl>
                                          <p:spTgt spid="199"/>
                                        </p:tgtEl>
                                        <p:attrNameLst>
                                          <p:attrName>ppt_x</p:attrName>
                                        </p:attrNameLst>
                                      </p:cBhvr>
                                      <p:tavLst>
                                        <p:tav tm="0">
                                          <p:val>
                                            <p:strVal val="#ppt_x"/>
                                          </p:val>
                                        </p:tav>
                                        <p:tav tm="100000">
                                          <p:val>
                                            <p:strVal val="#ppt_x"/>
                                          </p:val>
                                        </p:tav>
                                      </p:tavLst>
                                    </p:anim>
                                    <p:anim calcmode="lin" valueType="num">
                                      <p:cBhvr>
                                        <p:cTn id="40" dur="1000" fill="hold"/>
                                        <p:tgtEl>
                                          <p:spTgt spid="199"/>
                                        </p:tgtEl>
                                        <p:attrNameLst>
                                          <p:attrName>ppt_y</p:attrName>
                                        </p:attrNameLst>
                                      </p:cBhvr>
                                      <p:tavLst>
                                        <p:tav tm="0">
                                          <p:val>
                                            <p:strVal val="#ppt_y+.1"/>
                                          </p:val>
                                        </p:tav>
                                        <p:tav tm="100000">
                                          <p:val>
                                            <p:strVal val="#ppt_y"/>
                                          </p:val>
                                        </p:tav>
                                      </p:tavLst>
                                    </p:anim>
                                  </p:childTnLst>
                                </p:cTn>
                              </p:par>
                            </p:childTnLst>
                          </p:cTn>
                        </p:par>
                        <p:par>
                          <p:cTn id="41" fill="hold">
                            <p:stCondLst>
                              <p:cond delay="3950"/>
                            </p:stCondLst>
                            <p:childTnLst>
                              <p:par>
                                <p:cTn id="42" presetID="41" presetClass="entr" presetSubtype="0" fill="hold" grpId="0" nodeType="afterEffect">
                                  <p:stCondLst>
                                    <p:cond delay="0"/>
                                  </p:stCondLst>
                                  <p:iterate type="lt">
                                    <p:tmPct val="10000"/>
                                  </p:iterate>
                                  <p:childTnLst>
                                    <p:set>
                                      <p:cBhvr>
                                        <p:cTn id="43" dur="1" fill="hold">
                                          <p:stCondLst>
                                            <p:cond delay="0"/>
                                          </p:stCondLst>
                                        </p:cTn>
                                        <p:tgtEl>
                                          <p:spTgt spid="232"/>
                                        </p:tgtEl>
                                        <p:attrNameLst>
                                          <p:attrName>style.visibility</p:attrName>
                                        </p:attrNameLst>
                                      </p:cBhvr>
                                      <p:to>
                                        <p:strVal val="visible"/>
                                      </p:to>
                                    </p:set>
                                    <p:anim calcmode="lin" valueType="num">
                                      <p:cBhvr>
                                        <p:cTn id="44" dur="500" fill="hold"/>
                                        <p:tgtEl>
                                          <p:spTgt spid="23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32"/>
                                        </p:tgtEl>
                                        <p:attrNameLst>
                                          <p:attrName>ppt_y</p:attrName>
                                        </p:attrNameLst>
                                      </p:cBhvr>
                                      <p:tavLst>
                                        <p:tav tm="0">
                                          <p:val>
                                            <p:strVal val="#ppt_y"/>
                                          </p:val>
                                        </p:tav>
                                        <p:tav tm="100000">
                                          <p:val>
                                            <p:strVal val="#ppt_y"/>
                                          </p:val>
                                        </p:tav>
                                      </p:tavLst>
                                    </p:anim>
                                    <p:anim calcmode="lin" valueType="num">
                                      <p:cBhvr>
                                        <p:cTn id="46" dur="500" fill="hold"/>
                                        <p:tgtEl>
                                          <p:spTgt spid="23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3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32"/>
                                        </p:tgtEl>
                                      </p:cBhvr>
                                    </p:animEffect>
                                  </p:childTnLst>
                                </p:cTn>
                              </p:par>
                            </p:childTnLst>
                          </p:cTn>
                        </p:par>
                        <p:par>
                          <p:cTn id="49" fill="hold">
                            <p:stCondLst>
                              <p:cond delay="5400"/>
                            </p:stCondLst>
                            <p:childTnLst>
                              <p:par>
                                <p:cTn id="50" presetID="47" presetClass="entr" presetSubtype="0" fill="hold" nodeType="afterEffect">
                                  <p:stCondLst>
                                    <p:cond delay="0"/>
                                  </p:stCondLst>
                                  <p:childTnLst>
                                    <p:set>
                                      <p:cBhvr>
                                        <p:cTn id="51" dur="1" fill="hold">
                                          <p:stCondLst>
                                            <p:cond delay="0"/>
                                          </p:stCondLst>
                                        </p:cTn>
                                        <p:tgtEl>
                                          <p:spTgt spid="218"/>
                                        </p:tgtEl>
                                        <p:attrNameLst>
                                          <p:attrName>style.visibility</p:attrName>
                                        </p:attrNameLst>
                                      </p:cBhvr>
                                      <p:to>
                                        <p:strVal val="visible"/>
                                      </p:to>
                                    </p:set>
                                    <p:animEffect transition="in" filter="fade">
                                      <p:cBhvr>
                                        <p:cTn id="52" dur="1000"/>
                                        <p:tgtEl>
                                          <p:spTgt spid="218"/>
                                        </p:tgtEl>
                                      </p:cBhvr>
                                    </p:animEffect>
                                    <p:anim calcmode="lin" valueType="num">
                                      <p:cBhvr>
                                        <p:cTn id="53" dur="1000" fill="hold"/>
                                        <p:tgtEl>
                                          <p:spTgt spid="218"/>
                                        </p:tgtEl>
                                        <p:attrNameLst>
                                          <p:attrName>ppt_x</p:attrName>
                                        </p:attrNameLst>
                                      </p:cBhvr>
                                      <p:tavLst>
                                        <p:tav tm="0">
                                          <p:val>
                                            <p:strVal val="#ppt_x"/>
                                          </p:val>
                                        </p:tav>
                                        <p:tav tm="100000">
                                          <p:val>
                                            <p:strVal val="#ppt_x"/>
                                          </p:val>
                                        </p:tav>
                                      </p:tavLst>
                                    </p:anim>
                                    <p:anim calcmode="lin" valueType="num">
                                      <p:cBhvr>
                                        <p:cTn id="54" dur="1000" fill="hold"/>
                                        <p:tgtEl>
                                          <p:spTgt spid="218"/>
                                        </p:tgtEl>
                                        <p:attrNameLst>
                                          <p:attrName>ppt_y</p:attrName>
                                        </p:attrNameLst>
                                      </p:cBhvr>
                                      <p:tavLst>
                                        <p:tav tm="0">
                                          <p:val>
                                            <p:strVal val="#ppt_y-.1"/>
                                          </p:val>
                                        </p:tav>
                                        <p:tav tm="100000">
                                          <p:val>
                                            <p:strVal val="#ppt_y"/>
                                          </p:val>
                                        </p:tav>
                                      </p:tavLst>
                                    </p:anim>
                                  </p:childTnLst>
                                </p:cTn>
                              </p:par>
                            </p:childTnLst>
                          </p:cTn>
                        </p:par>
                        <p:par>
                          <p:cTn id="55" fill="hold">
                            <p:stCondLst>
                              <p:cond delay="6400"/>
                            </p:stCondLst>
                            <p:childTnLst>
                              <p:par>
                                <p:cTn id="56" presetID="41" presetClass="entr" presetSubtype="0" fill="hold" grpId="0" nodeType="afterEffect">
                                  <p:stCondLst>
                                    <p:cond delay="0"/>
                                  </p:stCondLst>
                                  <p:iterate type="lt">
                                    <p:tmPct val="10000"/>
                                  </p:iterate>
                                  <p:childTnLst>
                                    <p:set>
                                      <p:cBhvr>
                                        <p:cTn id="57" dur="1" fill="hold">
                                          <p:stCondLst>
                                            <p:cond delay="0"/>
                                          </p:stCondLst>
                                        </p:cTn>
                                        <p:tgtEl>
                                          <p:spTgt spid="233"/>
                                        </p:tgtEl>
                                        <p:attrNameLst>
                                          <p:attrName>style.visibility</p:attrName>
                                        </p:attrNameLst>
                                      </p:cBhvr>
                                      <p:to>
                                        <p:strVal val="visible"/>
                                      </p:to>
                                    </p:set>
                                    <p:anim calcmode="lin" valueType="num">
                                      <p:cBhvr>
                                        <p:cTn id="58" dur="500" fill="hold"/>
                                        <p:tgtEl>
                                          <p:spTgt spid="233"/>
                                        </p:tgtEl>
                                        <p:attrNameLst>
                                          <p:attrName>ppt_x</p:attrName>
                                        </p:attrNameLst>
                                      </p:cBhvr>
                                      <p:tavLst>
                                        <p:tav tm="0">
                                          <p:val>
                                            <p:strVal val="#ppt_x"/>
                                          </p:val>
                                        </p:tav>
                                        <p:tav tm="50000">
                                          <p:val>
                                            <p:strVal val="#ppt_x+.1"/>
                                          </p:val>
                                        </p:tav>
                                        <p:tav tm="100000">
                                          <p:val>
                                            <p:strVal val="#ppt_x"/>
                                          </p:val>
                                        </p:tav>
                                      </p:tavLst>
                                    </p:anim>
                                    <p:anim calcmode="lin" valueType="num">
                                      <p:cBhvr>
                                        <p:cTn id="59" dur="500" fill="hold"/>
                                        <p:tgtEl>
                                          <p:spTgt spid="233"/>
                                        </p:tgtEl>
                                        <p:attrNameLst>
                                          <p:attrName>ppt_y</p:attrName>
                                        </p:attrNameLst>
                                      </p:cBhvr>
                                      <p:tavLst>
                                        <p:tav tm="0">
                                          <p:val>
                                            <p:strVal val="#ppt_y"/>
                                          </p:val>
                                        </p:tav>
                                        <p:tav tm="100000">
                                          <p:val>
                                            <p:strVal val="#ppt_y"/>
                                          </p:val>
                                        </p:tav>
                                      </p:tavLst>
                                    </p:anim>
                                    <p:anim calcmode="lin" valueType="num">
                                      <p:cBhvr>
                                        <p:cTn id="60" dur="500" fill="hold"/>
                                        <p:tgtEl>
                                          <p:spTgt spid="233"/>
                                        </p:tgtEl>
                                        <p:attrNameLst>
                                          <p:attrName>ppt_h</p:attrName>
                                        </p:attrNameLst>
                                      </p:cBhvr>
                                      <p:tavLst>
                                        <p:tav tm="0">
                                          <p:val>
                                            <p:strVal val="#ppt_h/10"/>
                                          </p:val>
                                        </p:tav>
                                        <p:tav tm="50000">
                                          <p:val>
                                            <p:strVal val="#ppt_h+.01"/>
                                          </p:val>
                                        </p:tav>
                                        <p:tav tm="100000">
                                          <p:val>
                                            <p:strVal val="#ppt_h"/>
                                          </p:val>
                                        </p:tav>
                                      </p:tavLst>
                                    </p:anim>
                                    <p:anim calcmode="lin" valueType="num">
                                      <p:cBhvr>
                                        <p:cTn id="61" dur="500" fill="hold"/>
                                        <p:tgtEl>
                                          <p:spTgt spid="233"/>
                                        </p:tgtEl>
                                        <p:attrNameLst>
                                          <p:attrName>ppt_w</p:attrName>
                                        </p:attrNameLst>
                                      </p:cBhvr>
                                      <p:tavLst>
                                        <p:tav tm="0">
                                          <p:val>
                                            <p:strVal val="#ppt_w/10"/>
                                          </p:val>
                                        </p:tav>
                                        <p:tav tm="50000">
                                          <p:val>
                                            <p:strVal val="#ppt_w+.01"/>
                                          </p:val>
                                        </p:tav>
                                        <p:tav tm="100000">
                                          <p:val>
                                            <p:strVal val="#ppt_w"/>
                                          </p:val>
                                        </p:tav>
                                      </p:tavLst>
                                    </p:anim>
                                    <p:animEffect transition="in" filter="fade">
                                      <p:cBhvr>
                                        <p:cTn id="62" dur="500" tmFilter="0,0; .5, 1; 1, 1"/>
                                        <p:tgtEl>
                                          <p:spTgt spid="233"/>
                                        </p:tgtEl>
                                      </p:cBhvr>
                                    </p:animEffect>
                                  </p:childTnLst>
                                </p:cTn>
                              </p:par>
                            </p:childTnLst>
                          </p:cTn>
                        </p:par>
                        <p:par>
                          <p:cTn id="63" fill="hold">
                            <p:stCondLst>
                              <p:cond delay="7850"/>
                            </p:stCondLst>
                            <p:childTnLst>
                              <p:par>
                                <p:cTn id="64" presetID="42" presetClass="entr" presetSubtype="0" fill="hold" nodeType="afterEffect">
                                  <p:stCondLst>
                                    <p:cond delay="0"/>
                                  </p:stCondLst>
                                  <p:childTnLst>
                                    <p:set>
                                      <p:cBhvr>
                                        <p:cTn id="65" dur="1" fill="hold">
                                          <p:stCondLst>
                                            <p:cond delay="0"/>
                                          </p:stCondLst>
                                        </p:cTn>
                                        <p:tgtEl>
                                          <p:spTgt spid="223"/>
                                        </p:tgtEl>
                                        <p:attrNameLst>
                                          <p:attrName>style.visibility</p:attrName>
                                        </p:attrNameLst>
                                      </p:cBhvr>
                                      <p:to>
                                        <p:strVal val="visible"/>
                                      </p:to>
                                    </p:set>
                                    <p:animEffect transition="in" filter="fade">
                                      <p:cBhvr>
                                        <p:cTn id="66" dur="1000"/>
                                        <p:tgtEl>
                                          <p:spTgt spid="223"/>
                                        </p:tgtEl>
                                      </p:cBhvr>
                                    </p:animEffect>
                                    <p:anim calcmode="lin" valueType="num">
                                      <p:cBhvr>
                                        <p:cTn id="67" dur="1000" fill="hold"/>
                                        <p:tgtEl>
                                          <p:spTgt spid="223"/>
                                        </p:tgtEl>
                                        <p:attrNameLst>
                                          <p:attrName>ppt_x</p:attrName>
                                        </p:attrNameLst>
                                      </p:cBhvr>
                                      <p:tavLst>
                                        <p:tav tm="0">
                                          <p:val>
                                            <p:strVal val="#ppt_x"/>
                                          </p:val>
                                        </p:tav>
                                        <p:tav tm="100000">
                                          <p:val>
                                            <p:strVal val="#ppt_x"/>
                                          </p:val>
                                        </p:tav>
                                      </p:tavLst>
                                    </p:anim>
                                    <p:anim calcmode="lin" valueType="num">
                                      <p:cBhvr>
                                        <p:cTn id="68" dur="1000" fill="hold"/>
                                        <p:tgtEl>
                                          <p:spTgt spid="223"/>
                                        </p:tgtEl>
                                        <p:attrNameLst>
                                          <p:attrName>ppt_y</p:attrName>
                                        </p:attrNameLst>
                                      </p:cBhvr>
                                      <p:tavLst>
                                        <p:tav tm="0">
                                          <p:val>
                                            <p:strVal val="#ppt_y+.1"/>
                                          </p:val>
                                        </p:tav>
                                        <p:tav tm="100000">
                                          <p:val>
                                            <p:strVal val="#ppt_y"/>
                                          </p:val>
                                        </p:tav>
                                      </p:tavLst>
                                    </p:anim>
                                  </p:childTnLst>
                                </p:cTn>
                              </p:par>
                            </p:childTnLst>
                          </p:cTn>
                        </p:par>
                        <p:par>
                          <p:cTn id="69" fill="hold">
                            <p:stCondLst>
                              <p:cond delay="8850"/>
                            </p:stCondLst>
                            <p:childTnLst>
                              <p:par>
                                <p:cTn id="70" presetID="41" presetClass="entr" presetSubtype="0" fill="hold" grpId="0" nodeType="afterEffect">
                                  <p:stCondLst>
                                    <p:cond delay="0"/>
                                  </p:stCondLst>
                                  <p:iterate type="lt">
                                    <p:tmPct val="10000"/>
                                  </p:iterate>
                                  <p:childTnLst>
                                    <p:set>
                                      <p:cBhvr>
                                        <p:cTn id="71" dur="1" fill="hold">
                                          <p:stCondLst>
                                            <p:cond delay="0"/>
                                          </p:stCondLst>
                                        </p:cTn>
                                        <p:tgtEl>
                                          <p:spTgt spid="234"/>
                                        </p:tgtEl>
                                        <p:attrNameLst>
                                          <p:attrName>style.visibility</p:attrName>
                                        </p:attrNameLst>
                                      </p:cBhvr>
                                      <p:to>
                                        <p:strVal val="visible"/>
                                      </p:to>
                                    </p:set>
                                    <p:anim calcmode="lin" valueType="num">
                                      <p:cBhvr>
                                        <p:cTn id="72" dur="500" fill="hold"/>
                                        <p:tgtEl>
                                          <p:spTgt spid="234"/>
                                        </p:tgtEl>
                                        <p:attrNameLst>
                                          <p:attrName>ppt_x</p:attrName>
                                        </p:attrNameLst>
                                      </p:cBhvr>
                                      <p:tavLst>
                                        <p:tav tm="0">
                                          <p:val>
                                            <p:strVal val="#ppt_x"/>
                                          </p:val>
                                        </p:tav>
                                        <p:tav tm="50000">
                                          <p:val>
                                            <p:strVal val="#ppt_x+.1"/>
                                          </p:val>
                                        </p:tav>
                                        <p:tav tm="100000">
                                          <p:val>
                                            <p:strVal val="#ppt_x"/>
                                          </p:val>
                                        </p:tav>
                                      </p:tavLst>
                                    </p:anim>
                                    <p:anim calcmode="lin" valueType="num">
                                      <p:cBhvr>
                                        <p:cTn id="73" dur="500" fill="hold"/>
                                        <p:tgtEl>
                                          <p:spTgt spid="234"/>
                                        </p:tgtEl>
                                        <p:attrNameLst>
                                          <p:attrName>ppt_y</p:attrName>
                                        </p:attrNameLst>
                                      </p:cBhvr>
                                      <p:tavLst>
                                        <p:tav tm="0">
                                          <p:val>
                                            <p:strVal val="#ppt_y"/>
                                          </p:val>
                                        </p:tav>
                                        <p:tav tm="100000">
                                          <p:val>
                                            <p:strVal val="#ppt_y"/>
                                          </p:val>
                                        </p:tav>
                                      </p:tavLst>
                                    </p:anim>
                                    <p:anim calcmode="lin" valueType="num">
                                      <p:cBhvr>
                                        <p:cTn id="74" dur="500" fill="hold"/>
                                        <p:tgtEl>
                                          <p:spTgt spid="234"/>
                                        </p:tgtEl>
                                        <p:attrNameLst>
                                          <p:attrName>ppt_h</p:attrName>
                                        </p:attrNameLst>
                                      </p:cBhvr>
                                      <p:tavLst>
                                        <p:tav tm="0">
                                          <p:val>
                                            <p:strVal val="#ppt_h/10"/>
                                          </p:val>
                                        </p:tav>
                                        <p:tav tm="50000">
                                          <p:val>
                                            <p:strVal val="#ppt_h+.01"/>
                                          </p:val>
                                        </p:tav>
                                        <p:tav tm="100000">
                                          <p:val>
                                            <p:strVal val="#ppt_h"/>
                                          </p:val>
                                        </p:tav>
                                      </p:tavLst>
                                    </p:anim>
                                    <p:anim calcmode="lin" valueType="num">
                                      <p:cBhvr>
                                        <p:cTn id="75" dur="500" fill="hold"/>
                                        <p:tgtEl>
                                          <p:spTgt spid="234"/>
                                        </p:tgtEl>
                                        <p:attrNameLst>
                                          <p:attrName>ppt_w</p:attrName>
                                        </p:attrNameLst>
                                      </p:cBhvr>
                                      <p:tavLst>
                                        <p:tav tm="0">
                                          <p:val>
                                            <p:strVal val="#ppt_w/10"/>
                                          </p:val>
                                        </p:tav>
                                        <p:tav tm="50000">
                                          <p:val>
                                            <p:strVal val="#ppt_w+.01"/>
                                          </p:val>
                                        </p:tav>
                                        <p:tav tm="100000">
                                          <p:val>
                                            <p:strVal val="#ppt_w"/>
                                          </p:val>
                                        </p:tav>
                                      </p:tavLst>
                                    </p:anim>
                                    <p:animEffect transition="in" filter="fade">
                                      <p:cBhvr>
                                        <p:cTn id="76" dur="500" tmFilter="0,0; .5, 1; 1, 1"/>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231" grpId="0"/>
      <p:bldP spid="232" grpId="0"/>
      <p:bldP spid="233" grpId="0"/>
      <p:bldP spid="2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Other_6"/>
          <p:cNvSpPr>
            <a:spLocks noEditPoints="1"/>
          </p:cNvSpPr>
          <p:nvPr>
            <p:custDataLst>
              <p:tags r:id="rId2"/>
            </p:custDataLst>
          </p:nvPr>
        </p:nvSpPr>
        <p:spPr bwMode="auto">
          <a:xfrm>
            <a:off x="3534983" y="2298726"/>
            <a:ext cx="2064496" cy="2064775"/>
          </a:xfrm>
          <a:custGeom>
            <a:avLst/>
            <a:gdLst>
              <a:gd name="T0" fmla="*/ 556 w 1252"/>
              <a:gd name="T1" fmla="*/ 1248 h 1252"/>
              <a:gd name="T2" fmla="*/ 375 w 1252"/>
              <a:gd name="T3" fmla="*/ 1200 h 1252"/>
              <a:gd name="T4" fmla="*/ 255 w 1252"/>
              <a:gd name="T5" fmla="*/ 1130 h 1252"/>
              <a:gd name="T6" fmla="*/ 122 w 1252"/>
              <a:gd name="T7" fmla="*/ 998 h 1252"/>
              <a:gd name="T8" fmla="*/ 52 w 1252"/>
              <a:gd name="T9" fmla="*/ 877 h 1252"/>
              <a:gd name="T10" fmla="*/ 4 w 1252"/>
              <a:gd name="T11" fmla="*/ 696 h 1252"/>
              <a:gd name="T12" fmla="*/ 4 w 1252"/>
              <a:gd name="T13" fmla="*/ 560 h 1252"/>
              <a:gd name="T14" fmla="*/ 137 w 1252"/>
              <a:gd name="T15" fmla="*/ 458 h 1252"/>
              <a:gd name="T16" fmla="*/ 120 w 1252"/>
              <a:gd name="T17" fmla="*/ 257 h 1252"/>
              <a:gd name="T18" fmla="*/ 287 w 1252"/>
              <a:gd name="T19" fmla="*/ 236 h 1252"/>
              <a:gd name="T20" fmla="*/ 372 w 1252"/>
              <a:gd name="T21" fmla="*/ 54 h 1252"/>
              <a:gd name="T22" fmla="*/ 528 w 1252"/>
              <a:gd name="T23" fmla="*/ 119 h 1252"/>
              <a:gd name="T24" fmla="*/ 626 w 1252"/>
              <a:gd name="T25" fmla="*/ 0 h 1252"/>
              <a:gd name="T26" fmla="*/ 724 w 1252"/>
              <a:gd name="T27" fmla="*/ 119 h 1252"/>
              <a:gd name="T28" fmla="*/ 879 w 1252"/>
              <a:gd name="T29" fmla="*/ 54 h 1252"/>
              <a:gd name="T30" fmla="*/ 965 w 1252"/>
              <a:gd name="T31" fmla="*/ 236 h 1252"/>
              <a:gd name="T32" fmla="*/ 1132 w 1252"/>
              <a:gd name="T33" fmla="*/ 257 h 1252"/>
              <a:gd name="T34" fmla="*/ 1115 w 1252"/>
              <a:gd name="T35" fmla="*/ 458 h 1252"/>
              <a:gd name="T36" fmla="*/ 1248 w 1252"/>
              <a:gd name="T37" fmla="*/ 560 h 1252"/>
              <a:gd name="T38" fmla="*/ 1248 w 1252"/>
              <a:gd name="T39" fmla="*/ 696 h 1252"/>
              <a:gd name="T40" fmla="*/ 1200 w 1252"/>
              <a:gd name="T41" fmla="*/ 877 h 1252"/>
              <a:gd name="T42" fmla="*/ 1130 w 1252"/>
              <a:gd name="T43" fmla="*/ 998 h 1252"/>
              <a:gd name="T44" fmla="*/ 997 w 1252"/>
              <a:gd name="T45" fmla="*/ 1130 h 1252"/>
              <a:gd name="T46" fmla="*/ 877 w 1252"/>
              <a:gd name="T47" fmla="*/ 1200 h 1252"/>
              <a:gd name="T48" fmla="*/ 696 w 1252"/>
              <a:gd name="T49" fmla="*/ 1248 h 1252"/>
              <a:gd name="T50" fmla="*/ 563 w 1252"/>
              <a:gd name="T51" fmla="*/ 1241 h 1252"/>
              <a:gd name="T52" fmla="*/ 717 w 1252"/>
              <a:gd name="T53" fmla="*/ 1126 h 1252"/>
              <a:gd name="T54" fmla="*/ 797 w 1252"/>
              <a:gd name="T55" fmla="*/ 1105 h 1252"/>
              <a:gd name="T56" fmla="*/ 955 w 1252"/>
              <a:gd name="T57" fmla="*/ 1014 h 1252"/>
              <a:gd name="T58" fmla="*/ 1013 w 1252"/>
              <a:gd name="T59" fmla="*/ 955 h 1252"/>
              <a:gd name="T60" fmla="*/ 1105 w 1252"/>
              <a:gd name="T61" fmla="*/ 797 h 1252"/>
              <a:gd name="T62" fmla="*/ 1126 w 1252"/>
              <a:gd name="T63" fmla="*/ 718 h 1252"/>
              <a:gd name="T64" fmla="*/ 1240 w 1252"/>
              <a:gd name="T65" fmla="*/ 563 h 1252"/>
              <a:gd name="T66" fmla="*/ 1106 w 1252"/>
              <a:gd name="T67" fmla="*/ 458 h 1252"/>
              <a:gd name="T68" fmla="*/ 1127 w 1252"/>
              <a:gd name="T69" fmla="*/ 265 h 1252"/>
              <a:gd name="T70" fmla="*/ 957 w 1252"/>
              <a:gd name="T71" fmla="*/ 241 h 1252"/>
              <a:gd name="T72" fmla="*/ 879 w 1252"/>
              <a:gd name="T73" fmla="*/ 63 h 1252"/>
              <a:gd name="T74" fmla="*/ 720 w 1252"/>
              <a:gd name="T75" fmla="*/ 127 h 1252"/>
              <a:gd name="T76" fmla="*/ 626 w 1252"/>
              <a:gd name="T77" fmla="*/ 9 h 1252"/>
              <a:gd name="T78" fmla="*/ 532 w 1252"/>
              <a:gd name="T79" fmla="*/ 127 h 1252"/>
              <a:gd name="T80" fmla="*/ 373 w 1252"/>
              <a:gd name="T81" fmla="*/ 63 h 1252"/>
              <a:gd name="T82" fmla="*/ 295 w 1252"/>
              <a:gd name="T83" fmla="*/ 241 h 1252"/>
              <a:gd name="T84" fmla="*/ 125 w 1252"/>
              <a:gd name="T85" fmla="*/ 265 h 1252"/>
              <a:gd name="T86" fmla="*/ 146 w 1252"/>
              <a:gd name="T87" fmla="*/ 458 h 1252"/>
              <a:gd name="T88" fmla="*/ 12 w 1252"/>
              <a:gd name="T89" fmla="*/ 563 h 1252"/>
              <a:gd name="T90" fmla="*/ 126 w 1252"/>
              <a:gd name="T91" fmla="*/ 718 h 1252"/>
              <a:gd name="T92" fmla="*/ 147 w 1252"/>
              <a:gd name="T93" fmla="*/ 797 h 1252"/>
              <a:gd name="T94" fmla="*/ 239 w 1252"/>
              <a:gd name="T95" fmla="*/ 955 h 1252"/>
              <a:gd name="T96" fmla="*/ 297 w 1252"/>
              <a:gd name="T97" fmla="*/ 1014 h 1252"/>
              <a:gd name="T98" fmla="*/ 455 w 1252"/>
              <a:gd name="T99" fmla="*/ 1105 h 1252"/>
              <a:gd name="T100" fmla="*/ 535 w 1252"/>
              <a:gd name="T101" fmla="*/ 1126 h 1252"/>
              <a:gd name="T102" fmla="*/ 288 w 1252"/>
              <a:gd name="T103" fmla="*/ 964 h 1252"/>
              <a:gd name="T104" fmla="*/ 626 w 1252"/>
              <a:gd name="T105" fmla="*/ 148 h 1252"/>
              <a:gd name="T106" fmla="*/ 964 w 1252"/>
              <a:gd name="T107" fmla="*/ 964 h 1252"/>
              <a:gd name="T108" fmla="*/ 157 w 1252"/>
              <a:gd name="T109" fmla="*/ 626 h 1252"/>
              <a:gd name="T110" fmla="*/ 626 w 1252"/>
              <a:gd name="T111" fmla="*/ 157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2" h="1252">
                <a:moveTo>
                  <a:pt x="626" y="1252"/>
                </a:moveTo>
                <a:cubicBezTo>
                  <a:pt x="604" y="1252"/>
                  <a:pt x="581" y="1251"/>
                  <a:pt x="559" y="1249"/>
                </a:cubicBezTo>
                <a:cubicBezTo>
                  <a:pt x="556" y="1248"/>
                  <a:pt x="556" y="1248"/>
                  <a:pt x="556" y="1248"/>
                </a:cubicBezTo>
                <a:cubicBezTo>
                  <a:pt x="528" y="1134"/>
                  <a:pt x="528" y="1134"/>
                  <a:pt x="528" y="1134"/>
                </a:cubicBezTo>
                <a:cubicBezTo>
                  <a:pt x="504" y="1129"/>
                  <a:pt x="480" y="1123"/>
                  <a:pt x="458" y="1115"/>
                </a:cubicBezTo>
                <a:cubicBezTo>
                  <a:pt x="375" y="1200"/>
                  <a:pt x="375" y="1200"/>
                  <a:pt x="375" y="1200"/>
                </a:cubicBezTo>
                <a:cubicBezTo>
                  <a:pt x="372" y="1199"/>
                  <a:pt x="372" y="1199"/>
                  <a:pt x="372" y="1199"/>
                </a:cubicBezTo>
                <a:cubicBezTo>
                  <a:pt x="332" y="1181"/>
                  <a:pt x="293" y="1158"/>
                  <a:pt x="257" y="1132"/>
                </a:cubicBezTo>
                <a:cubicBezTo>
                  <a:pt x="255" y="1130"/>
                  <a:pt x="255" y="1130"/>
                  <a:pt x="255" y="1130"/>
                </a:cubicBezTo>
                <a:cubicBezTo>
                  <a:pt x="287" y="1016"/>
                  <a:pt x="287" y="1016"/>
                  <a:pt x="287" y="1016"/>
                </a:cubicBezTo>
                <a:cubicBezTo>
                  <a:pt x="269" y="1001"/>
                  <a:pt x="252" y="983"/>
                  <a:pt x="236" y="965"/>
                </a:cubicBezTo>
                <a:cubicBezTo>
                  <a:pt x="122" y="998"/>
                  <a:pt x="122" y="998"/>
                  <a:pt x="122" y="998"/>
                </a:cubicBezTo>
                <a:cubicBezTo>
                  <a:pt x="120" y="995"/>
                  <a:pt x="120" y="995"/>
                  <a:pt x="120" y="995"/>
                </a:cubicBezTo>
                <a:cubicBezTo>
                  <a:pt x="94" y="959"/>
                  <a:pt x="72" y="921"/>
                  <a:pt x="54" y="880"/>
                </a:cubicBezTo>
                <a:cubicBezTo>
                  <a:pt x="52" y="877"/>
                  <a:pt x="52" y="877"/>
                  <a:pt x="52" y="877"/>
                </a:cubicBezTo>
                <a:cubicBezTo>
                  <a:pt x="137" y="795"/>
                  <a:pt x="137" y="795"/>
                  <a:pt x="137" y="795"/>
                </a:cubicBezTo>
                <a:cubicBezTo>
                  <a:pt x="130" y="772"/>
                  <a:pt x="123" y="748"/>
                  <a:pt x="119" y="725"/>
                </a:cubicBezTo>
                <a:cubicBezTo>
                  <a:pt x="4" y="696"/>
                  <a:pt x="4" y="696"/>
                  <a:pt x="4" y="696"/>
                </a:cubicBezTo>
                <a:cubicBezTo>
                  <a:pt x="4" y="693"/>
                  <a:pt x="4" y="693"/>
                  <a:pt x="4" y="693"/>
                </a:cubicBezTo>
                <a:cubicBezTo>
                  <a:pt x="1" y="671"/>
                  <a:pt x="0" y="648"/>
                  <a:pt x="0" y="626"/>
                </a:cubicBezTo>
                <a:cubicBezTo>
                  <a:pt x="0" y="604"/>
                  <a:pt x="1" y="582"/>
                  <a:pt x="4" y="560"/>
                </a:cubicBezTo>
                <a:cubicBezTo>
                  <a:pt x="4" y="557"/>
                  <a:pt x="4" y="557"/>
                  <a:pt x="4" y="557"/>
                </a:cubicBezTo>
                <a:cubicBezTo>
                  <a:pt x="119" y="528"/>
                  <a:pt x="119" y="528"/>
                  <a:pt x="119" y="528"/>
                </a:cubicBezTo>
                <a:cubicBezTo>
                  <a:pt x="123" y="504"/>
                  <a:pt x="130" y="481"/>
                  <a:pt x="137" y="458"/>
                </a:cubicBezTo>
                <a:cubicBezTo>
                  <a:pt x="52" y="376"/>
                  <a:pt x="52" y="376"/>
                  <a:pt x="52" y="376"/>
                </a:cubicBezTo>
                <a:cubicBezTo>
                  <a:pt x="54" y="373"/>
                  <a:pt x="54" y="373"/>
                  <a:pt x="54" y="373"/>
                </a:cubicBezTo>
                <a:cubicBezTo>
                  <a:pt x="72" y="332"/>
                  <a:pt x="94" y="293"/>
                  <a:pt x="120" y="257"/>
                </a:cubicBezTo>
                <a:cubicBezTo>
                  <a:pt x="122" y="255"/>
                  <a:pt x="122" y="255"/>
                  <a:pt x="122" y="255"/>
                </a:cubicBezTo>
                <a:cubicBezTo>
                  <a:pt x="236" y="287"/>
                  <a:pt x="236" y="287"/>
                  <a:pt x="236" y="287"/>
                </a:cubicBezTo>
                <a:cubicBezTo>
                  <a:pt x="252" y="269"/>
                  <a:pt x="269" y="252"/>
                  <a:pt x="287" y="236"/>
                </a:cubicBezTo>
                <a:cubicBezTo>
                  <a:pt x="255" y="122"/>
                  <a:pt x="255" y="122"/>
                  <a:pt x="255" y="122"/>
                </a:cubicBezTo>
                <a:cubicBezTo>
                  <a:pt x="257" y="121"/>
                  <a:pt x="257" y="121"/>
                  <a:pt x="257" y="121"/>
                </a:cubicBezTo>
                <a:cubicBezTo>
                  <a:pt x="293" y="94"/>
                  <a:pt x="332" y="72"/>
                  <a:pt x="372" y="54"/>
                </a:cubicBezTo>
                <a:cubicBezTo>
                  <a:pt x="375" y="53"/>
                  <a:pt x="375" y="53"/>
                  <a:pt x="375" y="53"/>
                </a:cubicBezTo>
                <a:cubicBezTo>
                  <a:pt x="458" y="138"/>
                  <a:pt x="458" y="138"/>
                  <a:pt x="458" y="138"/>
                </a:cubicBezTo>
                <a:cubicBezTo>
                  <a:pt x="480" y="130"/>
                  <a:pt x="504" y="123"/>
                  <a:pt x="528" y="119"/>
                </a:cubicBezTo>
                <a:cubicBezTo>
                  <a:pt x="556" y="4"/>
                  <a:pt x="556" y="4"/>
                  <a:pt x="556" y="4"/>
                </a:cubicBezTo>
                <a:cubicBezTo>
                  <a:pt x="559" y="4"/>
                  <a:pt x="559" y="4"/>
                  <a:pt x="559" y="4"/>
                </a:cubicBezTo>
                <a:cubicBezTo>
                  <a:pt x="581" y="2"/>
                  <a:pt x="604" y="0"/>
                  <a:pt x="626" y="0"/>
                </a:cubicBezTo>
                <a:cubicBezTo>
                  <a:pt x="648" y="0"/>
                  <a:pt x="671" y="2"/>
                  <a:pt x="693" y="4"/>
                </a:cubicBezTo>
                <a:cubicBezTo>
                  <a:pt x="696" y="4"/>
                  <a:pt x="696" y="4"/>
                  <a:pt x="696" y="4"/>
                </a:cubicBezTo>
                <a:cubicBezTo>
                  <a:pt x="724" y="119"/>
                  <a:pt x="724" y="119"/>
                  <a:pt x="724" y="119"/>
                </a:cubicBezTo>
                <a:cubicBezTo>
                  <a:pt x="748" y="123"/>
                  <a:pt x="772" y="130"/>
                  <a:pt x="794" y="138"/>
                </a:cubicBezTo>
                <a:cubicBezTo>
                  <a:pt x="877" y="53"/>
                  <a:pt x="877" y="53"/>
                  <a:pt x="877" y="53"/>
                </a:cubicBezTo>
                <a:cubicBezTo>
                  <a:pt x="879" y="54"/>
                  <a:pt x="879" y="54"/>
                  <a:pt x="879" y="54"/>
                </a:cubicBezTo>
                <a:cubicBezTo>
                  <a:pt x="920" y="72"/>
                  <a:pt x="959" y="94"/>
                  <a:pt x="995" y="121"/>
                </a:cubicBezTo>
                <a:cubicBezTo>
                  <a:pt x="997" y="122"/>
                  <a:pt x="997" y="122"/>
                  <a:pt x="997" y="122"/>
                </a:cubicBezTo>
                <a:cubicBezTo>
                  <a:pt x="965" y="236"/>
                  <a:pt x="965" y="236"/>
                  <a:pt x="965" y="236"/>
                </a:cubicBezTo>
                <a:cubicBezTo>
                  <a:pt x="983" y="252"/>
                  <a:pt x="1000" y="269"/>
                  <a:pt x="1016" y="287"/>
                </a:cubicBezTo>
                <a:cubicBezTo>
                  <a:pt x="1130" y="255"/>
                  <a:pt x="1130" y="255"/>
                  <a:pt x="1130" y="255"/>
                </a:cubicBezTo>
                <a:cubicBezTo>
                  <a:pt x="1132" y="257"/>
                  <a:pt x="1132" y="257"/>
                  <a:pt x="1132" y="257"/>
                </a:cubicBezTo>
                <a:cubicBezTo>
                  <a:pt x="1158" y="293"/>
                  <a:pt x="1180" y="332"/>
                  <a:pt x="1198" y="373"/>
                </a:cubicBezTo>
                <a:cubicBezTo>
                  <a:pt x="1200" y="376"/>
                  <a:pt x="1200" y="376"/>
                  <a:pt x="1200" y="376"/>
                </a:cubicBezTo>
                <a:cubicBezTo>
                  <a:pt x="1115" y="458"/>
                  <a:pt x="1115" y="458"/>
                  <a:pt x="1115" y="458"/>
                </a:cubicBezTo>
                <a:cubicBezTo>
                  <a:pt x="1123" y="481"/>
                  <a:pt x="1129" y="504"/>
                  <a:pt x="1133" y="528"/>
                </a:cubicBezTo>
                <a:cubicBezTo>
                  <a:pt x="1248" y="557"/>
                  <a:pt x="1248" y="557"/>
                  <a:pt x="1248" y="557"/>
                </a:cubicBezTo>
                <a:cubicBezTo>
                  <a:pt x="1248" y="560"/>
                  <a:pt x="1248" y="560"/>
                  <a:pt x="1248" y="560"/>
                </a:cubicBezTo>
                <a:cubicBezTo>
                  <a:pt x="1251" y="582"/>
                  <a:pt x="1252" y="604"/>
                  <a:pt x="1252" y="626"/>
                </a:cubicBezTo>
                <a:cubicBezTo>
                  <a:pt x="1252" y="649"/>
                  <a:pt x="1251" y="671"/>
                  <a:pt x="1248" y="693"/>
                </a:cubicBezTo>
                <a:cubicBezTo>
                  <a:pt x="1248" y="696"/>
                  <a:pt x="1248" y="696"/>
                  <a:pt x="1248" y="696"/>
                </a:cubicBezTo>
                <a:cubicBezTo>
                  <a:pt x="1133" y="725"/>
                  <a:pt x="1133" y="725"/>
                  <a:pt x="1133" y="725"/>
                </a:cubicBezTo>
                <a:cubicBezTo>
                  <a:pt x="1129" y="748"/>
                  <a:pt x="1122" y="772"/>
                  <a:pt x="1115" y="795"/>
                </a:cubicBezTo>
                <a:cubicBezTo>
                  <a:pt x="1200" y="877"/>
                  <a:pt x="1200" y="877"/>
                  <a:pt x="1200" y="877"/>
                </a:cubicBezTo>
                <a:cubicBezTo>
                  <a:pt x="1198" y="880"/>
                  <a:pt x="1198" y="880"/>
                  <a:pt x="1198" y="880"/>
                </a:cubicBezTo>
                <a:cubicBezTo>
                  <a:pt x="1180" y="920"/>
                  <a:pt x="1158" y="959"/>
                  <a:pt x="1132" y="995"/>
                </a:cubicBezTo>
                <a:cubicBezTo>
                  <a:pt x="1130" y="998"/>
                  <a:pt x="1130" y="998"/>
                  <a:pt x="1130" y="998"/>
                </a:cubicBezTo>
                <a:cubicBezTo>
                  <a:pt x="1016" y="965"/>
                  <a:pt x="1016" y="965"/>
                  <a:pt x="1016" y="965"/>
                </a:cubicBezTo>
                <a:cubicBezTo>
                  <a:pt x="1000" y="983"/>
                  <a:pt x="983" y="1001"/>
                  <a:pt x="965" y="1016"/>
                </a:cubicBezTo>
                <a:cubicBezTo>
                  <a:pt x="997" y="1130"/>
                  <a:pt x="997" y="1130"/>
                  <a:pt x="997" y="1130"/>
                </a:cubicBezTo>
                <a:cubicBezTo>
                  <a:pt x="995" y="1132"/>
                  <a:pt x="995" y="1132"/>
                  <a:pt x="995" y="1132"/>
                </a:cubicBezTo>
                <a:cubicBezTo>
                  <a:pt x="959" y="1158"/>
                  <a:pt x="920" y="1181"/>
                  <a:pt x="879" y="1199"/>
                </a:cubicBezTo>
                <a:cubicBezTo>
                  <a:pt x="877" y="1200"/>
                  <a:pt x="877" y="1200"/>
                  <a:pt x="877" y="1200"/>
                </a:cubicBezTo>
                <a:cubicBezTo>
                  <a:pt x="794" y="1115"/>
                  <a:pt x="794" y="1115"/>
                  <a:pt x="794" y="1115"/>
                </a:cubicBezTo>
                <a:cubicBezTo>
                  <a:pt x="772" y="1123"/>
                  <a:pt x="748" y="1129"/>
                  <a:pt x="724" y="1134"/>
                </a:cubicBezTo>
                <a:cubicBezTo>
                  <a:pt x="696" y="1248"/>
                  <a:pt x="696" y="1248"/>
                  <a:pt x="696" y="1248"/>
                </a:cubicBezTo>
                <a:cubicBezTo>
                  <a:pt x="693" y="1249"/>
                  <a:pt x="693" y="1249"/>
                  <a:pt x="693" y="1249"/>
                </a:cubicBezTo>
                <a:cubicBezTo>
                  <a:pt x="671" y="1251"/>
                  <a:pt x="648" y="1252"/>
                  <a:pt x="626" y="1252"/>
                </a:cubicBezTo>
                <a:close/>
                <a:moveTo>
                  <a:pt x="563" y="1241"/>
                </a:moveTo>
                <a:cubicBezTo>
                  <a:pt x="584" y="1243"/>
                  <a:pt x="605" y="1244"/>
                  <a:pt x="626" y="1244"/>
                </a:cubicBezTo>
                <a:cubicBezTo>
                  <a:pt x="647" y="1244"/>
                  <a:pt x="668" y="1243"/>
                  <a:pt x="689" y="1241"/>
                </a:cubicBezTo>
                <a:cubicBezTo>
                  <a:pt x="717" y="1126"/>
                  <a:pt x="717" y="1126"/>
                  <a:pt x="717" y="1126"/>
                </a:cubicBezTo>
                <a:cubicBezTo>
                  <a:pt x="720" y="1126"/>
                  <a:pt x="720" y="1126"/>
                  <a:pt x="720" y="1126"/>
                </a:cubicBezTo>
                <a:cubicBezTo>
                  <a:pt x="745" y="1121"/>
                  <a:pt x="770" y="1114"/>
                  <a:pt x="794" y="1106"/>
                </a:cubicBezTo>
                <a:cubicBezTo>
                  <a:pt x="797" y="1105"/>
                  <a:pt x="797" y="1105"/>
                  <a:pt x="797" y="1105"/>
                </a:cubicBezTo>
                <a:cubicBezTo>
                  <a:pt x="879" y="1190"/>
                  <a:pt x="879" y="1190"/>
                  <a:pt x="879" y="1190"/>
                </a:cubicBezTo>
                <a:cubicBezTo>
                  <a:pt x="917" y="1173"/>
                  <a:pt x="953" y="1151"/>
                  <a:pt x="988" y="1127"/>
                </a:cubicBezTo>
                <a:cubicBezTo>
                  <a:pt x="955" y="1014"/>
                  <a:pt x="955" y="1014"/>
                  <a:pt x="955" y="1014"/>
                </a:cubicBezTo>
                <a:cubicBezTo>
                  <a:pt x="957" y="1012"/>
                  <a:pt x="957" y="1012"/>
                  <a:pt x="957" y="1012"/>
                </a:cubicBezTo>
                <a:cubicBezTo>
                  <a:pt x="977" y="995"/>
                  <a:pt x="995" y="977"/>
                  <a:pt x="1011" y="958"/>
                </a:cubicBezTo>
                <a:cubicBezTo>
                  <a:pt x="1013" y="955"/>
                  <a:pt x="1013" y="955"/>
                  <a:pt x="1013" y="955"/>
                </a:cubicBezTo>
                <a:cubicBezTo>
                  <a:pt x="1127" y="988"/>
                  <a:pt x="1127" y="988"/>
                  <a:pt x="1127" y="988"/>
                </a:cubicBezTo>
                <a:cubicBezTo>
                  <a:pt x="1151" y="954"/>
                  <a:pt x="1172" y="917"/>
                  <a:pt x="1189" y="879"/>
                </a:cubicBezTo>
                <a:cubicBezTo>
                  <a:pt x="1105" y="797"/>
                  <a:pt x="1105" y="797"/>
                  <a:pt x="1105" y="797"/>
                </a:cubicBezTo>
                <a:cubicBezTo>
                  <a:pt x="1106" y="795"/>
                  <a:pt x="1106" y="795"/>
                  <a:pt x="1106" y="795"/>
                </a:cubicBezTo>
                <a:cubicBezTo>
                  <a:pt x="1114" y="771"/>
                  <a:pt x="1121" y="746"/>
                  <a:pt x="1125" y="720"/>
                </a:cubicBezTo>
                <a:cubicBezTo>
                  <a:pt x="1126" y="718"/>
                  <a:pt x="1126" y="718"/>
                  <a:pt x="1126" y="718"/>
                </a:cubicBezTo>
                <a:cubicBezTo>
                  <a:pt x="1240" y="689"/>
                  <a:pt x="1240" y="689"/>
                  <a:pt x="1240" y="689"/>
                </a:cubicBezTo>
                <a:cubicBezTo>
                  <a:pt x="1242" y="668"/>
                  <a:pt x="1243" y="647"/>
                  <a:pt x="1243" y="626"/>
                </a:cubicBezTo>
                <a:cubicBezTo>
                  <a:pt x="1243" y="605"/>
                  <a:pt x="1242" y="584"/>
                  <a:pt x="1240" y="563"/>
                </a:cubicBezTo>
                <a:cubicBezTo>
                  <a:pt x="1126" y="535"/>
                  <a:pt x="1126" y="535"/>
                  <a:pt x="1126" y="535"/>
                </a:cubicBezTo>
                <a:cubicBezTo>
                  <a:pt x="1125" y="532"/>
                  <a:pt x="1125" y="532"/>
                  <a:pt x="1125" y="532"/>
                </a:cubicBezTo>
                <a:cubicBezTo>
                  <a:pt x="1121" y="507"/>
                  <a:pt x="1114" y="482"/>
                  <a:pt x="1106" y="458"/>
                </a:cubicBezTo>
                <a:cubicBezTo>
                  <a:pt x="1105" y="455"/>
                  <a:pt x="1105" y="455"/>
                  <a:pt x="1105" y="455"/>
                </a:cubicBezTo>
                <a:cubicBezTo>
                  <a:pt x="1189" y="374"/>
                  <a:pt x="1189" y="374"/>
                  <a:pt x="1189" y="374"/>
                </a:cubicBezTo>
                <a:cubicBezTo>
                  <a:pt x="1172" y="335"/>
                  <a:pt x="1151" y="299"/>
                  <a:pt x="1127" y="265"/>
                </a:cubicBezTo>
                <a:cubicBezTo>
                  <a:pt x="1013" y="297"/>
                  <a:pt x="1013" y="297"/>
                  <a:pt x="1013" y="297"/>
                </a:cubicBezTo>
                <a:cubicBezTo>
                  <a:pt x="1011" y="295"/>
                  <a:pt x="1011" y="295"/>
                  <a:pt x="1011" y="295"/>
                </a:cubicBezTo>
                <a:cubicBezTo>
                  <a:pt x="995" y="276"/>
                  <a:pt x="977" y="257"/>
                  <a:pt x="957" y="241"/>
                </a:cubicBezTo>
                <a:cubicBezTo>
                  <a:pt x="955" y="239"/>
                  <a:pt x="955" y="239"/>
                  <a:pt x="955" y="239"/>
                </a:cubicBezTo>
                <a:cubicBezTo>
                  <a:pt x="988" y="126"/>
                  <a:pt x="988" y="126"/>
                  <a:pt x="988" y="126"/>
                </a:cubicBezTo>
                <a:cubicBezTo>
                  <a:pt x="953" y="101"/>
                  <a:pt x="917" y="80"/>
                  <a:pt x="879" y="63"/>
                </a:cubicBezTo>
                <a:cubicBezTo>
                  <a:pt x="797" y="148"/>
                  <a:pt x="797" y="148"/>
                  <a:pt x="797" y="148"/>
                </a:cubicBezTo>
                <a:cubicBezTo>
                  <a:pt x="794" y="147"/>
                  <a:pt x="794" y="147"/>
                  <a:pt x="794" y="147"/>
                </a:cubicBezTo>
                <a:cubicBezTo>
                  <a:pt x="770" y="138"/>
                  <a:pt x="745" y="131"/>
                  <a:pt x="720" y="127"/>
                </a:cubicBezTo>
                <a:cubicBezTo>
                  <a:pt x="717" y="126"/>
                  <a:pt x="717" y="126"/>
                  <a:pt x="717" y="126"/>
                </a:cubicBezTo>
                <a:cubicBezTo>
                  <a:pt x="689" y="12"/>
                  <a:pt x="689" y="12"/>
                  <a:pt x="689" y="12"/>
                </a:cubicBezTo>
                <a:cubicBezTo>
                  <a:pt x="668" y="10"/>
                  <a:pt x="647" y="9"/>
                  <a:pt x="626" y="9"/>
                </a:cubicBezTo>
                <a:cubicBezTo>
                  <a:pt x="605" y="9"/>
                  <a:pt x="584" y="10"/>
                  <a:pt x="563" y="12"/>
                </a:cubicBezTo>
                <a:cubicBezTo>
                  <a:pt x="535" y="126"/>
                  <a:pt x="535" y="126"/>
                  <a:pt x="535" y="126"/>
                </a:cubicBezTo>
                <a:cubicBezTo>
                  <a:pt x="532" y="127"/>
                  <a:pt x="532" y="127"/>
                  <a:pt x="532" y="127"/>
                </a:cubicBezTo>
                <a:cubicBezTo>
                  <a:pt x="507" y="131"/>
                  <a:pt x="482" y="138"/>
                  <a:pt x="458" y="147"/>
                </a:cubicBezTo>
                <a:cubicBezTo>
                  <a:pt x="455" y="148"/>
                  <a:pt x="455" y="148"/>
                  <a:pt x="455" y="148"/>
                </a:cubicBezTo>
                <a:cubicBezTo>
                  <a:pt x="373" y="63"/>
                  <a:pt x="373" y="63"/>
                  <a:pt x="373" y="63"/>
                </a:cubicBezTo>
                <a:cubicBezTo>
                  <a:pt x="335" y="80"/>
                  <a:pt x="298" y="101"/>
                  <a:pt x="264" y="126"/>
                </a:cubicBezTo>
                <a:cubicBezTo>
                  <a:pt x="297" y="239"/>
                  <a:pt x="297" y="239"/>
                  <a:pt x="297" y="239"/>
                </a:cubicBezTo>
                <a:cubicBezTo>
                  <a:pt x="295" y="241"/>
                  <a:pt x="295" y="241"/>
                  <a:pt x="295" y="241"/>
                </a:cubicBezTo>
                <a:cubicBezTo>
                  <a:pt x="275" y="257"/>
                  <a:pt x="257" y="276"/>
                  <a:pt x="241" y="295"/>
                </a:cubicBezTo>
                <a:cubicBezTo>
                  <a:pt x="239" y="297"/>
                  <a:pt x="239" y="297"/>
                  <a:pt x="239" y="297"/>
                </a:cubicBezTo>
                <a:cubicBezTo>
                  <a:pt x="125" y="265"/>
                  <a:pt x="125" y="265"/>
                  <a:pt x="125" y="265"/>
                </a:cubicBezTo>
                <a:cubicBezTo>
                  <a:pt x="101" y="299"/>
                  <a:pt x="80" y="335"/>
                  <a:pt x="63" y="374"/>
                </a:cubicBezTo>
                <a:cubicBezTo>
                  <a:pt x="147" y="455"/>
                  <a:pt x="147" y="455"/>
                  <a:pt x="147" y="455"/>
                </a:cubicBezTo>
                <a:cubicBezTo>
                  <a:pt x="146" y="458"/>
                  <a:pt x="146" y="458"/>
                  <a:pt x="146" y="458"/>
                </a:cubicBezTo>
                <a:cubicBezTo>
                  <a:pt x="138" y="482"/>
                  <a:pt x="131" y="507"/>
                  <a:pt x="127" y="532"/>
                </a:cubicBezTo>
                <a:cubicBezTo>
                  <a:pt x="126" y="535"/>
                  <a:pt x="126" y="535"/>
                  <a:pt x="126" y="535"/>
                </a:cubicBezTo>
                <a:cubicBezTo>
                  <a:pt x="12" y="563"/>
                  <a:pt x="12" y="563"/>
                  <a:pt x="12" y="563"/>
                </a:cubicBezTo>
                <a:cubicBezTo>
                  <a:pt x="10" y="584"/>
                  <a:pt x="9" y="606"/>
                  <a:pt x="9" y="626"/>
                </a:cubicBezTo>
                <a:cubicBezTo>
                  <a:pt x="9" y="647"/>
                  <a:pt x="10" y="668"/>
                  <a:pt x="12" y="689"/>
                </a:cubicBezTo>
                <a:cubicBezTo>
                  <a:pt x="126" y="718"/>
                  <a:pt x="126" y="718"/>
                  <a:pt x="126" y="718"/>
                </a:cubicBezTo>
                <a:cubicBezTo>
                  <a:pt x="127" y="720"/>
                  <a:pt x="127" y="720"/>
                  <a:pt x="127" y="720"/>
                </a:cubicBezTo>
                <a:cubicBezTo>
                  <a:pt x="131" y="746"/>
                  <a:pt x="138" y="771"/>
                  <a:pt x="146" y="795"/>
                </a:cubicBezTo>
                <a:cubicBezTo>
                  <a:pt x="147" y="797"/>
                  <a:pt x="147" y="797"/>
                  <a:pt x="147" y="797"/>
                </a:cubicBezTo>
                <a:cubicBezTo>
                  <a:pt x="63" y="879"/>
                  <a:pt x="63" y="879"/>
                  <a:pt x="63" y="879"/>
                </a:cubicBezTo>
                <a:cubicBezTo>
                  <a:pt x="80" y="917"/>
                  <a:pt x="101" y="954"/>
                  <a:pt x="125" y="988"/>
                </a:cubicBezTo>
                <a:cubicBezTo>
                  <a:pt x="239" y="955"/>
                  <a:pt x="239" y="955"/>
                  <a:pt x="239" y="955"/>
                </a:cubicBezTo>
                <a:cubicBezTo>
                  <a:pt x="241" y="958"/>
                  <a:pt x="241" y="958"/>
                  <a:pt x="241" y="958"/>
                </a:cubicBezTo>
                <a:cubicBezTo>
                  <a:pt x="257" y="977"/>
                  <a:pt x="275" y="995"/>
                  <a:pt x="295" y="1012"/>
                </a:cubicBezTo>
                <a:cubicBezTo>
                  <a:pt x="297" y="1014"/>
                  <a:pt x="297" y="1014"/>
                  <a:pt x="297" y="1014"/>
                </a:cubicBezTo>
                <a:cubicBezTo>
                  <a:pt x="264" y="1127"/>
                  <a:pt x="264" y="1127"/>
                  <a:pt x="264" y="1127"/>
                </a:cubicBezTo>
                <a:cubicBezTo>
                  <a:pt x="298" y="1151"/>
                  <a:pt x="335" y="1173"/>
                  <a:pt x="373" y="1190"/>
                </a:cubicBezTo>
                <a:cubicBezTo>
                  <a:pt x="455" y="1105"/>
                  <a:pt x="455" y="1105"/>
                  <a:pt x="455" y="1105"/>
                </a:cubicBezTo>
                <a:cubicBezTo>
                  <a:pt x="458" y="1106"/>
                  <a:pt x="458" y="1106"/>
                  <a:pt x="458" y="1106"/>
                </a:cubicBezTo>
                <a:cubicBezTo>
                  <a:pt x="482" y="1114"/>
                  <a:pt x="507" y="1121"/>
                  <a:pt x="532" y="1126"/>
                </a:cubicBezTo>
                <a:cubicBezTo>
                  <a:pt x="535" y="1126"/>
                  <a:pt x="535" y="1126"/>
                  <a:pt x="535" y="1126"/>
                </a:cubicBezTo>
                <a:lnTo>
                  <a:pt x="563" y="1241"/>
                </a:lnTo>
                <a:close/>
                <a:moveTo>
                  <a:pt x="626" y="1104"/>
                </a:moveTo>
                <a:cubicBezTo>
                  <a:pt x="498" y="1104"/>
                  <a:pt x="378" y="1055"/>
                  <a:pt x="288" y="964"/>
                </a:cubicBezTo>
                <a:cubicBezTo>
                  <a:pt x="198" y="874"/>
                  <a:pt x="148" y="754"/>
                  <a:pt x="148" y="626"/>
                </a:cubicBezTo>
                <a:cubicBezTo>
                  <a:pt x="148" y="499"/>
                  <a:pt x="198" y="379"/>
                  <a:pt x="288" y="288"/>
                </a:cubicBezTo>
                <a:cubicBezTo>
                  <a:pt x="378" y="198"/>
                  <a:pt x="498" y="148"/>
                  <a:pt x="626" y="148"/>
                </a:cubicBezTo>
                <a:cubicBezTo>
                  <a:pt x="754" y="148"/>
                  <a:pt x="874" y="198"/>
                  <a:pt x="964" y="288"/>
                </a:cubicBezTo>
                <a:cubicBezTo>
                  <a:pt x="1054" y="379"/>
                  <a:pt x="1104" y="499"/>
                  <a:pt x="1104" y="626"/>
                </a:cubicBezTo>
                <a:cubicBezTo>
                  <a:pt x="1104" y="754"/>
                  <a:pt x="1054" y="874"/>
                  <a:pt x="964" y="964"/>
                </a:cubicBezTo>
                <a:cubicBezTo>
                  <a:pt x="874" y="1055"/>
                  <a:pt x="754" y="1104"/>
                  <a:pt x="626" y="1104"/>
                </a:cubicBezTo>
                <a:close/>
                <a:moveTo>
                  <a:pt x="626" y="157"/>
                </a:moveTo>
                <a:cubicBezTo>
                  <a:pt x="367" y="157"/>
                  <a:pt x="157" y="367"/>
                  <a:pt x="157" y="626"/>
                </a:cubicBezTo>
                <a:cubicBezTo>
                  <a:pt x="157" y="885"/>
                  <a:pt x="367" y="1096"/>
                  <a:pt x="626" y="1096"/>
                </a:cubicBezTo>
                <a:cubicBezTo>
                  <a:pt x="885" y="1096"/>
                  <a:pt x="1095" y="885"/>
                  <a:pt x="1095" y="626"/>
                </a:cubicBezTo>
                <a:cubicBezTo>
                  <a:pt x="1095" y="367"/>
                  <a:pt x="885" y="157"/>
                  <a:pt x="626" y="157"/>
                </a:cubicBezTo>
                <a:close/>
              </a:path>
            </a:pathLst>
          </a:custGeom>
          <a:solidFill>
            <a:schemeClr val="bg1">
              <a:lumMod val="75000"/>
            </a:schemeClr>
          </a:solidFill>
          <a:ln>
            <a:noFill/>
          </a:ln>
        </p:spPr>
        <p:txBody>
          <a:bodyPr lIns="68589" tIns="34295" rIns="68589" bIns="34295"/>
          <a:lstStyle/>
          <a:p>
            <a:pPr>
              <a:defRPr/>
            </a:pPr>
            <a:endParaRPr lang="zh-CN" altLang="en-US"/>
          </a:p>
        </p:txBody>
      </p:sp>
      <p:sp>
        <p:nvSpPr>
          <p:cNvPr id="2057" name="MH_Other_7"/>
          <p:cNvSpPr>
            <a:spLocks/>
          </p:cNvSpPr>
          <p:nvPr>
            <p:custDataLst>
              <p:tags r:id="rId3"/>
            </p:custDataLst>
          </p:nvPr>
        </p:nvSpPr>
        <p:spPr bwMode="auto">
          <a:xfrm>
            <a:off x="3877164" y="2618140"/>
            <a:ext cx="1389465" cy="2163295"/>
          </a:xfrm>
          <a:custGeom>
            <a:avLst/>
            <a:gdLst>
              <a:gd name="T0" fmla="*/ 2147483646 w 842"/>
              <a:gd name="T1" fmla="*/ 2147483646 h 1312"/>
              <a:gd name="T2" fmla="*/ 2147483646 w 842"/>
              <a:gd name="T3" fmla="*/ 2147483646 h 1312"/>
              <a:gd name="T4" fmla="*/ 2147483646 w 842"/>
              <a:gd name="T5" fmla="*/ 2147483646 h 1312"/>
              <a:gd name="T6" fmla="*/ 2147483646 w 842"/>
              <a:gd name="T7" fmla="*/ 2147483646 h 1312"/>
              <a:gd name="T8" fmla="*/ 2147483646 w 842"/>
              <a:gd name="T9" fmla="*/ 2147483646 h 1312"/>
              <a:gd name="T10" fmla="*/ 2147483646 w 842"/>
              <a:gd name="T11" fmla="*/ 2147483646 h 1312"/>
              <a:gd name="T12" fmla="*/ 2147483646 w 842"/>
              <a:gd name="T13" fmla="*/ 2147483646 h 1312"/>
              <a:gd name="T14" fmla="*/ 2147483646 w 842"/>
              <a:gd name="T15" fmla="*/ 2147483646 h 1312"/>
              <a:gd name="T16" fmla="*/ 2147483646 w 842"/>
              <a:gd name="T17" fmla="*/ 2147483646 h 1312"/>
              <a:gd name="T18" fmla="*/ 2147483646 w 842"/>
              <a:gd name="T19" fmla="*/ 2147483646 h 1312"/>
              <a:gd name="T20" fmla="*/ 2147483646 w 842"/>
              <a:gd name="T21" fmla="*/ 2147483646 h 1312"/>
              <a:gd name="T22" fmla="*/ 2147483646 w 842"/>
              <a:gd name="T23" fmla="*/ 2147483646 h 1312"/>
              <a:gd name="T24" fmla="*/ 2147483646 w 842"/>
              <a:gd name="T25" fmla="*/ 2147483646 h 1312"/>
              <a:gd name="T26" fmla="*/ 2147483646 w 842"/>
              <a:gd name="T27" fmla="*/ 2147483646 h 1312"/>
              <a:gd name="T28" fmla="*/ 2147483646 w 842"/>
              <a:gd name="T29" fmla="*/ 2147483646 h 1312"/>
              <a:gd name="T30" fmla="*/ 2147483646 w 842"/>
              <a:gd name="T31" fmla="*/ 2147483646 h 1312"/>
              <a:gd name="T32" fmla="*/ 2147483646 w 842"/>
              <a:gd name="T33" fmla="*/ 2147483646 h 1312"/>
              <a:gd name="T34" fmla="*/ 0 w 842"/>
              <a:gd name="T35" fmla="*/ 2147483646 h 1312"/>
              <a:gd name="T36" fmla="*/ 2147483646 w 842"/>
              <a:gd name="T37" fmla="*/ 0 h 1312"/>
              <a:gd name="T38" fmla="*/ 2147483646 w 842"/>
              <a:gd name="T39" fmla="*/ 0 h 1312"/>
              <a:gd name="T40" fmla="*/ 2147483646 w 842"/>
              <a:gd name="T41" fmla="*/ 2147483646 h 1312"/>
              <a:gd name="T42" fmla="*/ 2147483646 w 842"/>
              <a:gd name="T43" fmla="*/ 2147483646 h 1312"/>
              <a:gd name="T44" fmla="*/ 2147483646 w 842"/>
              <a:gd name="T45" fmla="*/ 2147483646 h 1312"/>
              <a:gd name="T46" fmla="*/ 2147483646 w 842"/>
              <a:gd name="T47" fmla="*/ 2147483646 h 1312"/>
              <a:gd name="T48" fmla="*/ 2147483646 w 842"/>
              <a:gd name="T49" fmla="*/ 2147483646 h 1312"/>
              <a:gd name="T50" fmla="*/ 2147483646 w 842"/>
              <a:gd name="T51" fmla="*/ 2147483646 h 1312"/>
              <a:gd name="T52" fmla="*/ 2147483646 w 842"/>
              <a:gd name="T53" fmla="*/ 2147483646 h 1312"/>
              <a:gd name="T54" fmla="*/ 2147483646 w 842"/>
              <a:gd name="T55" fmla="*/ 2147483646 h 1312"/>
              <a:gd name="T56" fmla="*/ 2147483646 w 842"/>
              <a:gd name="T57" fmla="*/ 2147483646 h 1312"/>
              <a:gd name="T58" fmla="*/ 2147483646 w 842"/>
              <a:gd name="T59" fmla="*/ 2147483646 h 1312"/>
              <a:gd name="T60" fmla="*/ 2147483646 w 842"/>
              <a:gd name="T61" fmla="*/ 2147483646 h 1312"/>
              <a:gd name="T62" fmla="*/ 2147483646 w 842"/>
              <a:gd name="T63" fmla="*/ 2147483646 h 1312"/>
              <a:gd name="T64" fmla="*/ 2147483646 w 842"/>
              <a:gd name="T65" fmla="*/ 2147483646 h 1312"/>
              <a:gd name="T66" fmla="*/ 2147483646 w 842"/>
              <a:gd name="T67" fmla="*/ 2147483646 h 13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42" h="1312">
                <a:moveTo>
                  <a:pt x="388" y="1312"/>
                </a:moveTo>
                <a:cubicBezTo>
                  <a:pt x="362" y="1312"/>
                  <a:pt x="340" y="1291"/>
                  <a:pt x="340" y="1265"/>
                </a:cubicBezTo>
                <a:cubicBezTo>
                  <a:pt x="340" y="1259"/>
                  <a:pt x="341" y="1254"/>
                  <a:pt x="343" y="1249"/>
                </a:cubicBezTo>
                <a:cubicBezTo>
                  <a:pt x="278" y="1249"/>
                  <a:pt x="278" y="1249"/>
                  <a:pt x="278" y="1249"/>
                </a:cubicBezTo>
                <a:cubicBezTo>
                  <a:pt x="250" y="1249"/>
                  <a:pt x="228" y="1226"/>
                  <a:pt x="228" y="1199"/>
                </a:cubicBezTo>
                <a:cubicBezTo>
                  <a:pt x="228" y="1186"/>
                  <a:pt x="233" y="1173"/>
                  <a:pt x="241" y="1164"/>
                </a:cubicBezTo>
                <a:cubicBezTo>
                  <a:pt x="228" y="1156"/>
                  <a:pt x="219" y="1140"/>
                  <a:pt x="219" y="1121"/>
                </a:cubicBezTo>
                <a:cubicBezTo>
                  <a:pt x="219" y="1108"/>
                  <a:pt x="223" y="1095"/>
                  <a:pt x="232" y="1086"/>
                </a:cubicBezTo>
                <a:cubicBezTo>
                  <a:pt x="210" y="1073"/>
                  <a:pt x="196" y="1049"/>
                  <a:pt x="196" y="1022"/>
                </a:cubicBezTo>
                <a:cubicBezTo>
                  <a:pt x="196" y="982"/>
                  <a:pt x="196" y="982"/>
                  <a:pt x="196" y="982"/>
                </a:cubicBezTo>
                <a:cubicBezTo>
                  <a:pt x="196" y="982"/>
                  <a:pt x="196" y="982"/>
                  <a:pt x="196" y="982"/>
                </a:cubicBezTo>
                <a:cubicBezTo>
                  <a:pt x="196" y="976"/>
                  <a:pt x="196" y="976"/>
                  <a:pt x="196" y="976"/>
                </a:cubicBezTo>
                <a:cubicBezTo>
                  <a:pt x="196" y="966"/>
                  <a:pt x="196" y="957"/>
                  <a:pt x="196" y="947"/>
                </a:cubicBezTo>
                <a:cubicBezTo>
                  <a:pt x="197" y="940"/>
                  <a:pt x="197" y="940"/>
                  <a:pt x="197" y="940"/>
                </a:cubicBezTo>
                <a:cubicBezTo>
                  <a:pt x="197" y="917"/>
                  <a:pt x="197" y="917"/>
                  <a:pt x="197" y="917"/>
                </a:cubicBezTo>
                <a:cubicBezTo>
                  <a:pt x="196" y="897"/>
                  <a:pt x="194" y="871"/>
                  <a:pt x="180" y="849"/>
                </a:cubicBezTo>
                <a:cubicBezTo>
                  <a:pt x="166" y="824"/>
                  <a:pt x="148" y="802"/>
                  <a:pt x="129" y="779"/>
                </a:cubicBezTo>
                <a:cubicBezTo>
                  <a:pt x="69" y="706"/>
                  <a:pt x="0" y="623"/>
                  <a:pt x="0" y="419"/>
                </a:cubicBezTo>
                <a:cubicBezTo>
                  <a:pt x="0" y="188"/>
                  <a:pt x="188" y="0"/>
                  <a:pt x="419" y="0"/>
                </a:cubicBezTo>
                <a:cubicBezTo>
                  <a:pt x="423" y="0"/>
                  <a:pt x="423" y="0"/>
                  <a:pt x="423" y="0"/>
                </a:cubicBezTo>
                <a:cubicBezTo>
                  <a:pt x="654" y="0"/>
                  <a:pt x="842" y="188"/>
                  <a:pt x="842" y="419"/>
                </a:cubicBezTo>
                <a:cubicBezTo>
                  <a:pt x="842" y="623"/>
                  <a:pt x="773" y="706"/>
                  <a:pt x="713" y="779"/>
                </a:cubicBezTo>
                <a:cubicBezTo>
                  <a:pt x="694" y="802"/>
                  <a:pt x="676" y="824"/>
                  <a:pt x="662" y="849"/>
                </a:cubicBezTo>
                <a:cubicBezTo>
                  <a:pt x="653" y="863"/>
                  <a:pt x="649" y="879"/>
                  <a:pt x="647" y="899"/>
                </a:cubicBezTo>
                <a:cubicBezTo>
                  <a:pt x="646" y="1023"/>
                  <a:pt x="646" y="1023"/>
                  <a:pt x="646" y="1023"/>
                </a:cubicBezTo>
                <a:cubicBezTo>
                  <a:pt x="646" y="1049"/>
                  <a:pt x="632" y="1073"/>
                  <a:pt x="610" y="1086"/>
                </a:cubicBezTo>
                <a:cubicBezTo>
                  <a:pt x="619" y="1095"/>
                  <a:pt x="623" y="1108"/>
                  <a:pt x="623" y="1121"/>
                </a:cubicBezTo>
                <a:cubicBezTo>
                  <a:pt x="623" y="1140"/>
                  <a:pt x="614" y="1156"/>
                  <a:pt x="601" y="1164"/>
                </a:cubicBezTo>
                <a:cubicBezTo>
                  <a:pt x="609" y="1173"/>
                  <a:pt x="614" y="1186"/>
                  <a:pt x="614" y="1199"/>
                </a:cubicBezTo>
                <a:cubicBezTo>
                  <a:pt x="614" y="1226"/>
                  <a:pt x="592" y="1249"/>
                  <a:pt x="564" y="1249"/>
                </a:cubicBezTo>
                <a:cubicBezTo>
                  <a:pt x="499" y="1249"/>
                  <a:pt x="499" y="1249"/>
                  <a:pt x="499" y="1249"/>
                </a:cubicBezTo>
                <a:cubicBezTo>
                  <a:pt x="501" y="1254"/>
                  <a:pt x="502" y="1259"/>
                  <a:pt x="502" y="1265"/>
                </a:cubicBezTo>
                <a:cubicBezTo>
                  <a:pt x="502" y="1291"/>
                  <a:pt x="480" y="1312"/>
                  <a:pt x="455" y="1312"/>
                </a:cubicBezTo>
                <a:lnTo>
                  <a:pt x="388" y="1312"/>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lIns="68589" tIns="34295" rIns="68589" bIns="34295"/>
          <a:lstStyle/>
          <a:p>
            <a:endParaRPr lang="zh-CN" altLang="en-US"/>
          </a:p>
        </p:txBody>
      </p:sp>
      <p:grpSp>
        <p:nvGrpSpPr>
          <p:cNvPr id="16" name="组合 15"/>
          <p:cNvGrpSpPr/>
          <p:nvPr/>
        </p:nvGrpSpPr>
        <p:grpSpPr>
          <a:xfrm>
            <a:off x="3935232" y="2674139"/>
            <a:ext cx="1275404" cy="2057516"/>
            <a:chOff x="5246064" y="3564418"/>
            <a:chExt cx="1700244" cy="2742508"/>
          </a:xfrm>
        </p:grpSpPr>
        <p:sp>
          <p:nvSpPr>
            <p:cNvPr id="2058" name="MH_Other_8"/>
            <p:cNvSpPr>
              <a:spLocks/>
            </p:cNvSpPr>
            <p:nvPr>
              <p:custDataLst>
                <p:tags r:id="rId14"/>
              </p:custDataLst>
            </p:nvPr>
          </p:nvSpPr>
          <p:spPr bwMode="auto">
            <a:xfrm>
              <a:off x="5993894" y="6250252"/>
              <a:ext cx="203200" cy="56674"/>
            </a:xfrm>
            <a:custGeom>
              <a:avLst/>
              <a:gdLst>
                <a:gd name="T0" fmla="*/ 2147483646 w 93"/>
                <a:gd name="T1" fmla="*/ 2147483646 h 26"/>
                <a:gd name="T2" fmla="*/ 0 w 93"/>
                <a:gd name="T3" fmla="*/ 2147483646 h 26"/>
                <a:gd name="T4" fmla="*/ 2147483646 w 93"/>
                <a:gd name="T5" fmla="*/ 0 h 26"/>
                <a:gd name="T6" fmla="*/ 2147483646 w 93"/>
                <a:gd name="T7" fmla="*/ 0 h 26"/>
                <a:gd name="T8" fmla="*/ 2147483646 w 93"/>
                <a:gd name="T9" fmla="*/ 2147483646 h 26"/>
                <a:gd name="T10" fmla="*/ 2147483646 w 93"/>
                <a:gd name="T11" fmla="*/ 2147483646 h 26"/>
                <a:gd name="T12" fmla="*/ 2147483646 w 93"/>
                <a:gd name="T13" fmla="*/ 2147483646 h 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3" h="26">
                  <a:moveTo>
                    <a:pt x="13" y="26"/>
                  </a:moveTo>
                  <a:cubicBezTo>
                    <a:pt x="5" y="26"/>
                    <a:pt x="0" y="20"/>
                    <a:pt x="0" y="13"/>
                  </a:cubicBezTo>
                  <a:cubicBezTo>
                    <a:pt x="0" y="6"/>
                    <a:pt x="5" y="0"/>
                    <a:pt x="13" y="0"/>
                  </a:cubicBezTo>
                  <a:cubicBezTo>
                    <a:pt x="80" y="0"/>
                    <a:pt x="80" y="0"/>
                    <a:pt x="80" y="0"/>
                  </a:cubicBezTo>
                  <a:cubicBezTo>
                    <a:pt x="87" y="0"/>
                    <a:pt x="93" y="6"/>
                    <a:pt x="93" y="13"/>
                  </a:cubicBezTo>
                  <a:cubicBezTo>
                    <a:pt x="93" y="20"/>
                    <a:pt x="87" y="26"/>
                    <a:pt x="80" y="26"/>
                  </a:cubicBezTo>
                  <a:lnTo>
                    <a:pt x="13" y="26"/>
                  </a:lnTo>
                  <a:close/>
                </a:path>
              </a:pathLst>
            </a:custGeom>
            <a:solidFill>
              <a:schemeClr val="bg1">
                <a:lumMod val="75000"/>
              </a:schemeClr>
            </a:solidFill>
            <a:ln>
              <a:noFill/>
            </a:ln>
            <a:effectLst>
              <a:outerShdw blurRad="63500" sx="102000" sy="102000" algn="ctr" rotWithShape="0">
                <a:prstClr val="black">
                  <a:alpha val="40000"/>
                </a:prstClr>
              </a:outerShdw>
            </a:effectLst>
          </p:spPr>
          <p:txBody>
            <a:bodyPr/>
            <a:lstStyle/>
            <a:p>
              <a:endParaRPr lang="zh-CN" altLang="en-US"/>
            </a:p>
          </p:txBody>
        </p:sp>
        <p:sp>
          <p:nvSpPr>
            <p:cNvPr id="2059" name="MH_Other_9"/>
            <p:cNvSpPr>
              <a:spLocks/>
            </p:cNvSpPr>
            <p:nvPr>
              <p:custDataLst>
                <p:tags r:id="rId15"/>
              </p:custDataLst>
            </p:nvPr>
          </p:nvSpPr>
          <p:spPr bwMode="auto">
            <a:xfrm>
              <a:off x="5745078" y="6096814"/>
              <a:ext cx="699450" cy="71880"/>
            </a:xfrm>
            <a:custGeom>
              <a:avLst/>
              <a:gdLst>
                <a:gd name="T0" fmla="*/ 2147483646 w 318"/>
                <a:gd name="T1" fmla="*/ 2147483646 h 33"/>
                <a:gd name="T2" fmla="*/ 0 w 318"/>
                <a:gd name="T3" fmla="*/ 2147483646 h 33"/>
                <a:gd name="T4" fmla="*/ 2147483646 w 318"/>
                <a:gd name="T5" fmla="*/ 0 h 33"/>
                <a:gd name="T6" fmla="*/ 2147483646 w 318"/>
                <a:gd name="T7" fmla="*/ 0 h 33"/>
                <a:gd name="T8" fmla="*/ 2147483646 w 318"/>
                <a:gd name="T9" fmla="*/ 2147483646 h 33"/>
                <a:gd name="T10" fmla="*/ 2147483646 w 318"/>
                <a:gd name="T11" fmla="*/ 2147483646 h 33"/>
                <a:gd name="T12" fmla="*/ 2147483646 w 318"/>
                <a:gd name="T13" fmla="*/ 2147483646 h 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8" h="33">
                  <a:moveTo>
                    <a:pt x="16" y="33"/>
                  </a:moveTo>
                  <a:cubicBezTo>
                    <a:pt x="7" y="33"/>
                    <a:pt x="0" y="25"/>
                    <a:pt x="0" y="16"/>
                  </a:cubicBezTo>
                  <a:cubicBezTo>
                    <a:pt x="0" y="7"/>
                    <a:pt x="7" y="0"/>
                    <a:pt x="16" y="0"/>
                  </a:cubicBezTo>
                  <a:cubicBezTo>
                    <a:pt x="302" y="0"/>
                    <a:pt x="302" y="0"/>
                    <a:pt x="302" y="0"/>
                  </a:cubicBezTo>
                  <a:cubicBezTo>
                    <a:pt x="311" y="0"/>
                    <a:pt x="318" y="7"/>
                    <a:pt x="318" y="16"/>
                  </a:cubicBezTo>
                  <a:cubicBezTo>
                    <a:pt x="318" y="25"/>
                    <a:pt x="311" y="33"/>
                    <a:pt x="302" y="33"/>
                  </a:cubicBezTo>
                  <a:lnTo>
                    <a:pt x="16" y="33"/>
                  </a:lnTo>
                  <a:close/>
                </a:path>
              </a:pathLst>
            </a:custGeom>
            <a:solidFill>
              <a:schemeClr val="bg1">
                <a:lumMod val="75000"/>
              </a:schemeClr>
            </a:solidFill>
            <a:ln>
              <a:noFill/>
            </a:ln>
            <a:effectLst>
              <a:outerShdw blurRad="63500" sx="102000" sy="102000" algn="ctr" rotWithShape="0">
                <a:prstClr val="black">
                  <a:alpha val="40000"/>
                </a:prstClr>
              </a:outerShdw>
            </a:effectLst>
          </p:spPr>
          <p:txBody>
            <a:bodyPr/>
            <a:lstStyle/>
            <a:p>
              <a:endParaRPr lang="zh-CN" altLang="en-US"/>
            </a:p>
          </p:txBody>
        </p:sp>
        <p:sp>
          <p:nvSpPr>
            <p:cNvPr id="2060" name="MH_Other_10"/>
            <p:cNvSpPr>
              <a:spLocks/>
            </p:cNvSpPr>
            <p:nvPr>
              <p:custDataLst>
                <p:tags r:id="rId16"/>
              </p:custDataLst>
            </p:nvPr>
          </p:nvSpPr>
          <p:spPr bwMode="auto">
            <a:xfrm>
              <a:off x="5722960" y="5912968"/>
              <a:ext cx="729861" cy="74645"/>
            </a:xfrm>
            <a:custGeom>
              <a:avLst/>
              <a:gdLst>
                <a:gd name="T0" fmla="*/ 2147483646 w 332"/>
                <a:gd name="T1" fmla="*/ 2147483646 h 34"/>
                <a:gd name="T2" fmla="*/ 0 w 332"/>
                <a:gd name="T3" fmla="*/ 2147483646 h 34"/>
                <a:gd name="T4" fmla="*/ 2147483646 w 332"/>
                <a:gd name="T5" fmla="*/ 0 h 34"/>
                <a:gd name="T6" fmla="*/ 2147483646 w 332"/>
                <a:gd name="T7" fmla="*/ 0 h 34"/>
                <a:gd name="T8" fmla="*/ 2147483646 w 332"/>
                <a:gd name="T9" fmla="*/ 2147483646 h 34"/>
                <a:gd name="T10" fmla="*/ 2147483646 w 332"/>
                <a:gd name="T11" fmla="*/ 2147483646 h 34"/>
                <a:gd name="T12" fmla="*/ 2147483646 w 332"/>
                <a:gd name="T13" fmla="*/ 2147483646 h 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2" h="34">
                  <a:moveTo>
                    <a:pt x="17" y="34"/>
                  </a:moveTo>
                  <a:cubicBezTo>
                    <a:pt x="8" y="34"/>
                    <a:pt x="0" y="26"/>
                    <a:pt x="0" y="17"/>
                  </a:cubicBezTo>
                  <a:cubicBezTo>
                    <a:pt x="0" y="7"/>
                    <a:pt x="8" y="0"/>
                    <a:pt x="17" y="0"/>
                  </a:cubicBezTo>
                  <a:cubicBezTo>
                    <a:pt x="315" y="0"/>
                    <a:pt x="315" y="0"/>
                    <a:pt x="315" y="0"/>
                  </a:cubicBezTo>
                  <a:cubicBezTo>
                    <a:pt x="324" y="0"/>
                    <a:pt x="332" y="7"/>
                    <a:pt x="332" y="17"/>
                  </a:cubicBezTo>
                  <a:cubicBezTo>
                    <a:pt x="332" y="26"/>
                    <a:pt x="324" y="34"/>
                    <a:pt x="315" y="34"/>
                  </a:cubicBezTo>
                  <a:lnTo>
                    <a:pt x="17" y="34"/>
                  </a:lnTo>
                  <a:close/>
                </a:path>
              </a:pathLst>
            </a:custGeom>
            <a:solidFill>
              <a:schemeClr val="bg1">
                <a:lumMod val="75000"/>
              </a:schemeClr>
            </a:solidFill>
            <a:ln>
              <a:noFill/>
            </a:ln>
            <a:effectLst>
              <a:outerShdw blurRad="63500" sx="102000" sy="102000" algn="ctr" rotWithShape="0">
                <a:prstClr val="black">
                  <a:alpha val="40000"/>
                </a:prstClr>
              </a:outerShdw>
            </a:effectLst>
          </p:spPr>
          <p:txBody>
            <a:bodyPr/>
            <a:lstStyle/>
            <a:p>
              <a:endParaRPr lang="zh-CN" altLang="en-US"/>
            </a:p>
          </p:txBody>
        </p:sp>
        <p:sp>
          <p:nvSpPr>
            <p:cNvPr id="2061" name="MH_Other_11"/>
            <p:cNvSpPr>
              <a:spLocks/>
            </p:cNvSpPr>
            <p:nvPr>
              <p:custDataLst>
                <p:tags r:id="rId17"/>
              </p:custDataLst>
            </p:nvPr>
          </p:nvSpPr>
          <p:spPr bwMode="auto">
            <a:xfrm>
              <a:off x="5670433" y="5437452"/>
              <a:ext cx="848740" cy="382900"/>
            </a:xfrm>
            <a:custGeom>
              <a:avLst/>
              <a:gdLst>
                <a:gd name="T0" fmla="*/ 2147483646 w 386"/>
                <a:gd name="T1" fmla="*/ 2147483646 h 174"/>
                <a:gd name="T2" fmla="*/ 2147483646 w 386"/>
                <a:gd name="T3" fmla="*/ 2147483646 h 174"/>
                <a:gd name="T4" fmla="*/ 2147483646 w 386"/>
                <a:gd name="T5" fmla="*/ 2147483646 h 174"/>
                <a:gd name="T6" fmla="*/ 2147483646 w 386"/>
                <a:gd name="T7" fmla="*/ 2147483646 h 174"/>
                <a:gd name="T8" fmla="*/ 2147483646 w 386"/>
                <a:gd name="T9" fmla="*/ 2147483646 h 174"/>
                <a:gd name="T10" fmla="*/ 2147483646 w 386"/>
                <a:gd name="T11" fmla="*/ 2147483646 h 174"/>
                <a:gd name="T12" fmla="*/ 2147483646 w 386"/>
                <a:gd name="T13" fmla="*/ 2147483646 h 174"/>
                <a:gd name="T14" fmla="*/ 2147483646 w 386"/>
                <a:gd name="T15" fmla="*/ 2147483646 h 174"/>
                <a:gd name="T16" fmla="*/ 2147483646 w 386"/>
                <a:gd name="T17" fmla="*/ 2147483646 h 174"/>
                <a:gd name="T18" fmla="*/ 2147483646 w 386"/>
                <a:gd name="T19" fmla="*/ 2147483646 h 174"/>
                <a:gd name="T20" fmla="*/ 2147483646 w 386"/>
                <a:gd name="T21" fmla="*/ 2147483646 h 174"/>
                <a:gd name="T22" fmla="*/ 2147483646 w 386"/>
                <a:gd name="T23" fmla="*/ 0 h 174"/>
                <a:gd name="T24" fmla="*/ 0 w 386"/>
                <a:gd name="T25" fmla="*/ 0 h 174"/>
                <a:gd name="T26" fmla="*/ 2147483646 w 386"/>
                <a:gd name="T27" fmla="*/ 2147483646 h 1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86" h="174">
                  <a:moveTo>
                    <a:pt x="3" y="30"/>
                  </a:moveTo>
                  <a:cubicBezTo>
                    <a:pt x="3" y="30"/>
                    <a:pt x="3" y="30"/>
                    <a:pt x="3" y="30"/>
                  </a:cubicBezTo>
                  <a:cubicBezTo>
                    <a:pt x="3" y="54"/>
                    <a:pt x="3" y="54"/>
                    <a:pt x="3" y="54"/>
                  </a:cubicBezTo>
                  <a:cubicBezTo>
                    <a:pt x="3" y="54"/>
                    <a:pt x="2" y="62"/>
                    <a:pt x="2" y="62"/>
                  </a:cubicBezTo>
                  <a:cubicBezTo>
                    <a:pt x="3" y="62"/>
                    <a:pt x="3" y="62"/>
                    <a:pt x="3" y="62"/>
                  </a:cubicBezTo>
                  <a:cubicBezTo>
                    <a:pt x="2" y="137"/>
                    <a:pt x="2" y="137"/>
                    <a:pt x="2" y="137"/>
                  </a:cubicBezTo>
                  <a:cubicBezTo>
                    <a:pt x="2" y="153"/>
                    <a:pt x="12" y="168"/>
                    <a:pt x="27" y="174"/>
                  </a:cubicBezTo>
                  <a:cubicBezTo>
                    <a:pt x="34" y="173"/>
                    <a:pt x="359" y="174"/>
                    <a:pt x="359" y="174"/>
                  </a:cubicBezTo>
                  <a:cubicBezTo>
                    <a:pt x="374" y="168"/>
                    <a:pt x="384" y="153"/>
                    <a:pt x="384" y="136"/>
                  </a:cubicBezTo>
                  <a:cubicBezTo>
                    <a:pt x="385" y="11"/>
                    <a:pt x="385" y="11"/>
                    <a:pt x="385" y="11"/>
                  </a:cubicBezTo>
                  <a:cubicBezTo>
                    <a:pt x="385" y="10"/>
                    <a:pt x="385" y="10"/>
                    <a:pt x="385" y="10"/>
                  </a:cubicBezTo>
                  <a:cubicBezTo>
                    <a:pt x="385" y="6"/>
                    <a:pt x="385" y="3"/>
                    <a:pt x="386" y="0"/>
                  </a:cubicBezTo>
                  <a:cubicBezTo>
                    <a:pt x="0" y="0"/>
                    <a:pt x="0" y="0"/>
                    <a:pt x="0" y="0"/>
                  </a:cubicBezTo>
                  <a:cubicBezTo>
                    <a:pt x="2" y="11"/>
                    <a:pt x="2" y="21"/>
                    <a:pt x="3" y="30"/>
                  </a:cubicBezTo>
                  <a:close/>
                </a:path>
              </a:pathLst>
            </a:custGeom>
            <a:solidFill>
              <a:schemeClr val="bg1">
                <a:lumMod val="75000"/>
              </a:schemeClr>
            </a:solidFill>
            <a:ln>
              <a:noFill/>
            </a:ln>
            <a:effectLst>
              <a:outerShdw blurRad="63500" sx="102000" sy="102000" algn="ctr" rotWithShape="0">
                <a:prstClr val="black">
                  <a:alpha val="40000"/>
                </a:prstClr>
              </a:outerShdw>
            </a:effectLst>
          </p:spPr>
          <p:txBody>
            <a:bodyPr/>
            <a:lstStyle/>
            <a:p>
              <a:endParaRPr lang="zh-CN" altLang="en-US"/>
            </a:p>
          </p:txBody>
        </p:sp>
        <p:sp>
          <p:nvSpPr>
            <p:cNvPr id="2062" name="MH_Other_12"/>
            <p:cNvSpPr>
              <a:spLocks/>
            </p:cNvSpPr>
            <p:nvPr>
              <p:custDataLst>
                <p:tags r:id="rId18"/>
              </p:custDataLst>
            </p:nvPr>
          </p:nvSpPr>
          <p:spPr bwMode="auto">
            <a:xfrm>
              <a:off x="5246064" y="3564418"/>
              <a:ext cx="1700244" cy="1787330"/>
            </a:xfrm>
            <a:custGeom>
              <a:avLst/>
              <a:gdLst>
                <a:gd name="T0" fmla="*/ 2147483646 w 773"/>
                <a:gd name="T1" fmla="*/ 2147483646 h 813"/>
                <a:gd name="T2" fmla="*/ 2147483646 w 773"/>
                <a:gd name="T3" fmla="*/ 2147483646 h 813"/>
                <a:gd name="T4" fmla="*/ 2147483646 w 773"/>
                <a:gd name="T5" fmla="*/ 2147483646 h 813"/>
                <a:gd name="T6" fmla="*/ 2147483646 w 773"/>
                <a:gd name="T7" fmla="*/ 0 h 813"/>
                <a:gd name="T8" fmla="*/ 2147483646 w 773"/>
                <a:gd name="T9" fmla="*/ 0 h 813"/>
                <a:gd name="T10" fmla="*/ 0 w 773"/>
                <a:gd name="T11" fmla="*/ 2147483646 h 813"/>
                <a:gd name="T12" fmla="*/ 2147483646 w 773"/>
                <a:gd name="T13" fmla="*/ 2147483646 h 813"/>
                <a:gd name="T14" fmla="*/ 2147483646 w 773"/>
                <a:gd name="T15" fmla="*/ 2147483646 h 813"/>
                <a:gd name="T16" fmla="*/ 2147483646 w 773"/>
                <a:gd name="T17" fmla="*/ 2147483646 h 813"/>
                <a:gd name="T18" fmla="*/ 2147483646 w 773"/>
                <a:gd name="T19" fmla="*/ 2147483646 h 813"/>
                <a:gd name="T20" fmla="*/ 2147483646 w 773"/>
                <a:gd name="T21" fmla="*/ 2147483646 h 8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73" h="813">
                  <a:moveTo>
                    <a:pt x="597" y="797"/>
                  </a:moveTo>
                  <a:cubicBezTo>
                    <a:pt x="613" y="771"/>
                    <a:pt x="632" y="748"/>
                    <a:pt x="652" y="723"/>
                  </a:cubicBezTo>
                  <a:cubicBezTo>
                    <a:pt x="709" y="655"/>
                    <a:pt x="773" y="577"/>
                    <a:pt x="773" y="385"/>
                  </a:cubicBezTo>
                  <a:cubicBezTo>
                    <a:pt x="773" y="173"/>
                    <a:pt x="600" y="0"/>
                    <a:pt x="388" y="0"/>
                  </a:cubicBezTo>
                  <a:cubicBezTo>
                    <a:pt x="384" y="0"/>
                    <a:pt x="384" y="0"/>
                    <a:pt x="384" y="0"/>
                  </a:cubicBezTo>
                  <a:cubicBezTo>
                    <a:pt x="172" y="0"/>
                    <a:pt x="0" y="173"/>
                    <a:pt x="0" y="385"/>
                  </a:cubicBezTo>
                  <a:cubicBezTo>
                    <a:pt x="0" y="577"/>
                    <a:pt x="64" y="655"/>
                    <a:pt x="120" y="723"/>
                  </a:cubicBezTo>
                  <a:cubicBezTo>
                    <a:pt x="140" y="748"/>
                    <a:pt x="159" y="771"/>
                    <a:pt x="175" y="797"/>
                  </a:cubicBezTo>
                  <a:cubicBezTo>
                    <a:pt x="178" y="803"/>
                    <a:pt x="180" y="808"/>
                    <a:pt x="183" y="813"/>
                  </a:cubicBezTo>
                  <a:cubicBezTo>
                    <a:pt x="589" y="813"/>
                    <a:pt x="589" y="813"/>
                    <a:pt x="589" y="813"/>
                  </a:cubicBezTo>
                  <a:cubicBezTo>
                    <a:pt x="592" y="808"/>
                    <a:pt x="594" y="802"/>
                    <a:pt x="597" y="797"/>
                  </a:cubicBezTo>
                  <a:close/>
                </a:path>
              </a:pathLst>
            </a:custGeom>
            <a:gradFill>
              <a:gsLst>
                <a:gs pos="0">
                  <a:srgbClr val="DEDEDE"/>
                </a:gs>
                <a:gs pos="100000">
                  <a:srgbClr val="FBFBFB"/>
                </a:gs>
              </a:gsLst>
              <a:lin ang="5400000" scaled="1"/>
            </a:gradFill>
            <a:ln w="19050" cap="flat">
              <a:gradFill>
                <a:gsLst>
                  <a:gs pos="0">
                    <a:schemeClr val="bg1"/>
                  </a:gs>
                  <a:gs pos="100000">
                    <a:srgbClr val="DDDDDD"/>
                  </a:gs>
                </a:gsLst>
                <a:lin ang="5400000" scaled="1"/>
              </a:gradFill>
              <a:prstDash val="solid"/>
              <a:miter lim="800000"/>
              <a:headEnd/>
              <a:tailEnd/>
            </a:ln>
            <a:effectLst>
              <a:outerShdw blurRad="152400" dist="50800" dir="8100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11" name="组合 10"/>
            <p:cNvGrpSpPr/>
            <p:nvPr/>
          </p:nvGrpSpPr>
          <p:grpSpPr>
            <a:xfrm>
              <a:off x="5884691" y="4736619"/>
              <a:ext cx="403635" cy="543250"/>
              <a:chOff x="5884691" y="4736619"/>
              <a:chExt cx="403635" cy="543250"/>
            </a:xfrm>
            <a:solidFill>
              <a:schemeClr val="accent2"/>
            </a:solidFill>
          </p:grpSpPr>
          <p:sp>
            <p:nvSpPr>
              <p:cNvPr id="2076" name="MH_Other_26"/>
              <p:cNvSpPr>
                <a:spLocks/>
              </p:cNvSpPr>
              <p:nvPr>
                <p:custDataLst>
                  <p:tags r:id="rId20"/>
                </p:custDataLst>
              </p:nvPr>
            </p:nvSpPr>
            <p:spPr bwMode="auto">
              <a:xfrm>
                <a:off x="5892985" y="5183107"/>
                <a:ext cx="64968" cy="96762"/>
              </a:xfrm>
              <a:custGeom>
                <a:avLst/>
                <a:gdLst>
                  <a:gd name="T0" fmla="*/ 2147483646 w 14"/>
                  <a:gd name="T1" fmla="*/ 0 h 21"/>
                  <a:gd name="T2" fmla="*/ 2147483646 w 14"/>
                  <a:gd name="T3" fmla="*/ 0 h 21"/>
                  <a:gd name="T4" fmla="*/ 0 w 14"/>
                  <a:gd name="T5" fmla="*/ 2147483646 h 21"/>
                  <a:gd name="T6" fmla="*/ 0 w 14"/>
                  <a:gd name="T7" fmla="*/ 2147483646 h 21"/>
                  <a:gd name="T8" fmla="*/ 2147483646 w 14"/>
                  <a:gd name="T9" fmla="*/ 2147483646 h 21"/>
                  <a:gd name="T10" fmla="*/ 2147483646 w 14"/>
                  <a:gd name="T11" fmla="*/ 2147483646 h 21"/>
                  <a:gd name="T12" fmla="*/ 2147483646 w 14"/>
                  <a:gd name="T13" fmla="*/ 2147483646 h 21"/>
                  <a:gd name="T14" fmla="*/ 2147483646 w 14"/>
                  <a:gd name="T15" fmla="*/ 2147483646 h 21"/>
                  <a:gd name="T16" fmla="*/ 2147483646 w 14"/>
                  <a:gd name="T17" fmla="*/ 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21">
                    <a:moveTo>
                      <a:pt x="13" y="0"/>
                    </a:moveTo>
                    <a:cubicBezTo>
                      <a:pt x="1" y="0"/>
                      <a:pt x="1" y="0"/>
                      <a:pt x="1" y="0"/>
                    </a:cubicBezTo>
                    <a:cubicBezTo>
                      <a:pt x="1" y="0"/>
                      <a:pt x="0" y="0"/>
                      <a:pt x="0" y="1"/>
                    </a:cubicBezTo>
                    <a:cubicBezTo>
                      <a:pt x="0" y="20"/>
                      <a:pt x="0" y="20"/>
                      <a:pt x="0" y="20"/>
                    </a:cubicBezTo>
                    <a:cubicBezTo>
                      <a:pt x="0" y="21"/>
                      <a:pt x="1" y="21"/>
                      <a:pt x="1" y="21"/>
                    </a:cubicBezTo>
                    <a:cubicBezTo>
                      <a:pt x="13" y="21"/>
                      <a:pt x="13" y="21"/>
                      <a:pt x="13" y="21"/>
                    </a:cubicBezTo>
                    <a:cubicBezTo>
                      <a:pt x="14" y="21"/>
                      <a:pt x="14" y="21"/>
                      <a:pt x="14" y="20"/>
                    </a:cubicBezTo>
                    <a:cubicBezTo>
                      <a:pt x="14" y="1"/>
                      <a:pt x="14" y="1"/>
                      <a:pt x="14" y="1"/>
                    </a:cubicBezTo>
                    <a:cubicBezTo>
                      <a:pt x="14" y="0"/>
                      <a:pt x="14" y="0"/>
                      <a:pt x="13" y="0"/>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2077" name="MH_Other_27"/>
              <p:cNvSpPr>
                <a:spLocks/>
              </p:cNvSpPr>
              <p:nvPr>
                <p:custDataLst>
                  <p:tags r:id="rId21"/>
                </p:custDataLst>
              </p:nvPr>
            </p:nvSpPr>
            <p:spPr bwMode="auto">
              <a:xfrm>
                <a:off x="6002187" y="5223192"/>
                <a:ext cx="66351" cy="56675"/>
              </a:xfrm>
              <a:custGeom>
                <a:avLst/>
                <a:gdLst>
                  <a:gd name="T0" fmla="*/ 2147483646 w 14"/>
                  <a:gd name="T1" fmla="*/ 0 h 12"/>
                  <a:gd name="T2" fmla="*/ 2147483646 w 14"/>
                  <a:gd name="T3" fmla="*/ 0 h 12"/>
                  <a:gd name="T4" fmla="*/ 0 w 14"/>
                  <a:gd name="T5" fmla="*/ 0 h 12"/>
                  <a:gd name="T6" fmla="*/ 0 w 14"/>
                  <a:gd name="T7" fmla="*/ 2147483646 h 12"/>
                  <a:gd name="T8" fmla="*/ 2147483646 w 14"/>
                  <a:gd name="T9" fmla="*/ 2147483646 h 12"/>
                  <a:gd name="T10" fmla="*/ 2147483646 w 14"/>
                  <a:gd name="T11" fmla="*/ 2147483646 h 12"/>
                  <a:gd name="T12" fmla="*/ 2147483646 w 14"/>
                  <a:gd name="T13" fmla="*/ 2147483646 h 12"/>
                  <a:gd name="T14" fmla="*/ 2147483646 w 14"/>
                  <a:gd name="T15" fmla="*/ 0 h 12"/>
                  <a:gd name="T16" fmla="*/ 2147483646 w 14"/>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12">
                    <a:moveTo>
                      <a:pt x="13" y="0"/>
                    </a:moveTo>
                    <a:cubicBezTo>
                      <a:pt x="1" y="0"/>
                      <a:pt x="1" y="0"/>
                      <a:pt x="1" y="0"/>
                    </a:cubicBezTo>
                    <a:cubicBezTo>
                      <a:pt x="0" y="0"/>
                      <a:pt x="0" y="0"/>
                      <a:pt x="0" y="0"/>
                    </a:cubicBezTo>
                    <a:cubicBezTo>
                      <a:pt x="0" y="12"/>
                      <a:pt x="0" y="12"/>
                      <a:pt x="0" y="12"/>
                    </a:cubicBezTo>
                    <a:cubicBezTo>
                      <a:pt x="0" y="12"/>
                      <a:pt x="0" y="12"/>
                      <a:pt x="1" y="12"/>
                    </a:cubicBezTo>
                    <a:cubicBezTo>
                      <a:pt x="13" y="12"/>
                      <a:pt x="13" y="12"/>
                      <a:pt x="13" y="12"/>
                    </a:cubicBezTo>
                    <a:cubicBezTo>
                      <a:pt x="13" y="12"/>
                      <a:pt x="14" y="12"/>
                      <a:pt x="14" y="12"/>
                    </a:cubicBezTo>
                    <a:cubicBezTo>
                      <a:pt x="14" y="0"/>
                      <a:pt x="14" y="0"/>
                      <a:pt x="14" y="0"/>
                    </a:cubicBezTo>
                    <a:cubicBezTo>
                      <a:pt x="14" y="0"/>
                      <a:pt x="13" y="0"/>
                      <a:pt x="13" y="0"/>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2078" name="MH_Other_28"/>
              <p:cNvSpPr>
                <a:spLocks/>
              </p:cNvSpPr>
              <p:nvPr>
                <p:custDataLst>
                  <p:tags r:id="rId22"/>
                </p:custDataLst>
              </p:nvPr>
            </p:nvSpPr>
            <p:spPr bwMode="auto">
              <a:xfrm>
                <a:off x="6108627" y="5109844"/>
                <a:ext cx="63586" cy="170025"/>
              </a:xfrm>
              <a:custGeom>
                <a:avLst/>
                <a:gdLst>
                  <a:gd name="T0" fmla="*/ 2147483646 w 14"/>
                  <a:gd name="T1" fmla="*/ 0 h 37"/>
                  <a:gd name="T2" fmla="*/ 2147483646 w 14"/>
                  <a:gd name="T3" fmla="*/ 0 h 37"/>
                  <a:gd name="T4" fmla="*/ 0 w 14"/>
                  <a:gd name="T5" fmla="*/ 2147483646 h 37"/>
                  <a:gd name="T6" fmla="*/ 0 w 14"/>
                  <a:gd name="T7" fmla="*/ 2147483646 h 37"/>
                  <a:gd name="T8" fmla="*/ 2147483646 w 14"/>
                  <a:gd name="T9" fmla="*/ 2147483646 h 37"/>
                  <a:gd name="T10" fmla="*/ 2147483646 w 14"/>
                  <a:gd name="T11" fmla="*/ 2147483646 h 37"/>
                  <a:gd name="T12" fmla="*/ 2147483646 w 14"/>
                  <a:gd name="T13" fmla="*/ 2147483646 h 37"/>
                  <a:gd name="T14" fmla="*/ 2147483646 w 14"/>
                  <a:gd name="T15" fmla="*/ 2147483646 h 37"/>
                  <a:gd name="T16" fmla="*/ 2147483646 w 14"/>
                  <a:gd name="T17" fmla="*/ 0 h 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37">
                    <a:moveTo>
                      <a:pt x="13" y="0"/>
                    </a:moveTo>
                    <a:cubicBezTo>
                      <a:pt x="1" y="0"/>
                      <a:pt x="1" y="0"/>
                      <a:pt x="1" y="0"/>
                    </a:cubicBezTo>
                    <a:cubicBezTo>
                      <a:pt x="1" y="0"/>
                      <a:pt x="0" y="1"/>
                      <a:pt x="0" y="2"/>
                    </a:cubicBezTo>
                    <a:cubicBezTo>
                      <a:pt x="0" y="35"/>
                      <a:pt x="0" y="35"/>
                      <a:pt x="0" y="35"/>
                    </a:cubicBezTo>
                    <a:cubicBezTo>
                      <a:pt x="0" y="36"/>
                      <a:pt x="1" y="37"/>
                      <a:pt x="1" y="37"/>
                    </a:cubicBezTo>
                    <a:cubicBezTo>
                      <a:pt x="13" y="37"/>
                      <a:pt x="13" y="37"/>
                      <a:pt x="13" y="37"/>
                    </a:cubicBezTo>
                    <a:cubicBezTo>
                      <a:pt x="14" y="37"/>
                      <a:pt x="14" y="36"/>
                      <a:pt x="14" y="35"/>
                    </a:cubicBezTo>
                    <a:cubicBezTo>
                      <a:pt x="14" y="2"/>
                      <a:pt x="14" y="2"/>
                      <a:pt x="14" y="2"/>
                    </a:cubicBezTo>
                    <a:cubicBezTo>
                      <a:pt x="14" y="1"/>
                      <a:pt x="14" y="0"/>
                      <a:pt x="13" y="0"/>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sp>
            <p:nvSpPr>
              <p:cNvPr id="2079" name="MH_Other_29"/>
              <p:cNvSpPr>
                <a:spLocks/>
              </p:cNvSpPr>
              <p:nvPr>
                <p:custDataLst>
                  <p:tags r:id="rId23"/>
                </p:custDataLst>
              </p:nvPr>
            </p:nvSpPr>
            <p:spPr bwMode="auto">
              <a:xfrm>
                <a:off x="6217828" y="4948113"/>
                <a:ext cx="66351" cy="331755"/>
              </a:xfrm>
              <a:custGeom>
                <a:avLst/>
                <a:gdLst>
                  <a:gd name="T0" fmla="*/ 2147483646 w 14"/>
                  <a:gd name="T1" fmla="*/ 0 h 72"/>
                  <a:gd name="T2" fmla="*/ 2147483646 w 14"/>
                  <a:gd name="T3" fmla="*/ 0 h 72"/>
                  <a:gd name="T4" fmla="*/ 0 w 14"/>
                  <a:gd name="T5" fmla="*/ 2147483646 h 72"/>
                  <a:gd name="T6" fmla="*/ 0 w 14"/>
                  <a:gd name="T7" fmla="*/ 2147483646 h 72"/>
                  <a:gd name="T8" fmla="*/ 2147483646 w 14"/>
                  <a:gd name="T9" fmla="*/ 2147483646 h 72"/>
                  <a:gd name="T10" fmla="*/ 2147483646 w 14"/>
                  <a:gd name="T11" fmla="*/ 2147483646 h 72"/>
                  <a:gd name="T12" fmla="*/ 2147483646 w 14"/>
                  <a:gd name="T13" fmla="*/ 2147483646 h 72"/>
                  <a:gd name="T14" fmla="*/ 2147483646 w 14"/>
                  <a:gd name="T15" fmla="*/ 2147483646 h 72"/>
                  <a:gd name="T16" fmla="*/ 2147483646 w 14"/>
                  <a:gd name="T17" fmla="*/ 0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72">
                    <a:moveTo>
                      <a:pt x="13" y="0"/>
                    </a:moveTo>
                    <a:cubicBezTo>
                      <a:pt x="1" y="0"/>
                      <a:pt x="1" y="0"/>
                      <a:pt x="1" y="0"/>
                    </a:cubicBezTo>
                    <a:cubicBezTo>
                      <a:pt x="1" y="0"/>
                      <a:pt x="0" y="2"/>
                      <a:pt x="0" y="4"/>
                    </a:cubicBezTo>
                    <a:cubicBezTo>
                      <a:pt x="0" y="68"/>
                      <a:pt x="0" y="68"/>
                      <a:pt x="0" y="68"/>
                    </a:cubicBezTo>
                    <a:cubicBezTo>
                      <a:pt x="0" y="70"/>
                      <a:pt x="1" y="72"/>
                      <a:pt x="1" y="72"/>
                    </a:cubicBezTo>
                    <a:cubicBezTo>
                      <a:pt x="13" y="72"/>
                      <a:pt x="13" y="72"/>
                      <a:pt x="13" y="72"/>
                    </a:cubicBezTo>
                    <a:cubicBezTo>
                      <a:pt x="14" y="72"/>
                      <a:pt x="14" y="70"/>
                      <a:pt x="14" y="68"/>
                    </a:cubicBezTo>
                    <a:cubicBezTo>
                      <a:pt x="14" y="4"/>
                      <a:pt x="14" y="4"/>
                      <a:pt x="14" y="4"/>
                    </a:cubicBezTo>
                    <a:cubicBezTo>
                      <a:pt x="14" y="2"/>
                      <a:pt x="14" y="0"/>
                      <a:pt x="13" y="0"/>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C00000"/>
                  </a:solidFill>
                </a:endParaRPr>
              </a:p>
            </p:txBody>
          </p:sp>
          <p:sp>
            <p:nvSpPr>
              <p:cNvPr id="2080" name="MH_Other_30"/>
              <p:cNvSpPr>
                <a:spLocks/>
              </p:cNvSpPr>
              <p:nvPr>
                <p:custDataLst>
                  <p:tags r:id="rId24"/>
                </p:custDataLst>
              </p:nvPr>
            </p:nvSpPr>
            <p:spPr bwMode="auto">
              <a:xfrm>
                <a:off x="5884691" y="4736619"/>
                <a:ext cx="403635" cy="420223"/>
              </a:xfrm>
              <a:custGeom>
                <a:avLst/>
                <a:gdLst>
                  <a:gd name="T0" fmla="*/ 2147483646 w 209"/>
                  <a:gd name="T1" fmla="*/ 2147483646 h 218"/>
                  <a:gd name="T2" fmla="*/ 2147483646 w 209"/>
                  <a:gd name="T3" fmla="*/ 2147483646 h 218"/>
                  <a:gd name="T4" fmla="*/ 2147483646 w 209"/>
                  <a:gd name="T5" fmla="*/ 2147483646 h 218"/>
                  <a:gd name="T6" fmla="*/ 2147483646 w 209"/>
                  <a:gd name="T7" fmla="*/ 2147483646 h 218"/>
                  <a:gd name="T8" fmla="*/ 0 w 209"/>
                  <a:gd name="T9" fmla="*/ 2147483646 h 218"/>
                  <a:gd name="T10" fmla="*/ 2147483646 w 209"/>
                  <a:gd name="T11" fmla="*/ 2147483646 h 218"/>
                  <a:gd name="T12" fmla="*/ 2147483646 w 209"/>
                  <a:gd name="T13" fmla="*/ 2147483646 h 218"/>
                  <a:gd name="T14" fmla="*/ 2147483646 w 209"/>
                  <a:gd name="T15" fmla="*/ 2147483646 h 218"/>
                  <a:gd name="T16" fmla="*/ 2147483646 w 209"/>
                  <a:gd name="T17" fmla="*/ 2147483646 h 218"/>
                  <a:gd name="T18" fmla="*/ 2147483646 w 209"/>
                  <a:gd name="T19" fmla="*/ 2147483646 h 218"/>
                  <a:gd name="T20" fmla="*/ 2147483646 w 209"/>
                  <a:gd name="T21" fmla="*/ 2147483646 h 218"/>
                  <a:gd name="T22" fmla="*/ 2147483646 w 209"/>
                  <a:gd name="T23" fmla="*/ 0 h 218"/>
                  <a:gd name="T24" fmla="*/ 2147483646 w 209"/>
                  <a:gd name="T25" fmla="*/ 2147483646 h 218"/>
                  <a:gd name="T26" fmla="*/ 2147483646 w 209"/>
                  <a:gd name="T27" fmla="*/ 2147483646 h 2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9" h="218">
                    <a:moveTo>
                      <a:pt x="147" y="48"/>
                    </a:moveTo>
                    <a:lnTo>
                      <a:pt x="159" y="58"/>
                    </a:lnTo>
                    <a:lnTo>
                      <a:pt x="71" y="191"/>
                    </a:lnTo>
                    <a:lnTo>
                      <a:pt x="19" y="163"/>
                    </a:lnTo>
                    <a:lnTo>
                      <a:pt x="0" y="187"/>
                    </a:lnTo>
                    <a:lnTo>
                      <a:pt x="14" y="198"/>
                    </a:lnTo>
                    <a:lnTo>
                      <a:pt x="23" y="187"/>
                    </a:lnTo>
                    <a:lnTo>
                      <a:pt x="78" y="218"/>
                    </a:lnTo>
                    <a:lnTo>
                      <a:pt x="176" y="67"/>
                    </a:lnTo>
                    <a:lnTo>
                      <a:pt x="188" y="77"/>
                    </a:lnTo>
                    <a:lnTo>
                      <a:pt x="197" y="38"/>
                    </a:lnTo>
                    <a:lnTo>
                      <a:pt x="209" y="0"/>
                    </a:lnTo>
                    <a:lnTo>
                      <a:pt x="178" y="24"/>
                    </a:lnTo>
                    <a:lnTo>
                      <a:pt x="147" y="48"/>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endParaRPr>
              </a:p>
            </p:txBody>
          </p:sp>
        </p:grpSp>
        <p:sp>
          <p:nvSpPr>
            <p:cNvPr id="2088" name="MH_Title_1"/>
            <p:cNvSpPr txBox="1">
              <a:spLocks noChangeArrowheads="1"/>
            </p:cNvSpPr>
            <p:nvPr>
              <p:custDataLst>
                <p:tags r:id="rId19"/>
              </p:custDataLst>
            </p:nvPr>
          </p:nvSpPr>
          <p:spPr bwMode="auto">
            <a:xfrm>
              <a:off x="5468766" y="3905250"/>
              <a:ext cx="1294626" cy="76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500" dirty="0">
                  <a:solidFill>
                    <a:srgbClr val="C00000"/>
                  </a:solidFill>
                  <a:latin typeface="+mn-ea"/>
                  <a:ea typeface="+mn-ea"/>
                  <a:cs typeface="Arial Unicode MS" panose="020B0604020202020204" pitchFamily="34" charset="-122"/>
                </a:rPr>
                <a:t>五大</a:t>
              </a:r>
              <a:endParaRPr lang="en-US" altLang="zh-CN" sz="1500" dirty="0">
                <a:solidFill>
                  <a:srgbClr val="C00000"/>
                </a:solidFill>
                <a:latin typeface="+mn-ea"/>
                <a:ea typeface="+mn-ea"/>
                <a:cs typeface="Arial Unicode MS" panose="020B0604020202020204" pitchFamily="34" charset="-122"/>
              </a:endParaRPr>
            </a:p>
            <a:p>
              <a:pPr algn="ctr" eaLnBrk="1" hangingPunct="1"/>
              <a:r>
                <a:rPr lang="zh-CN" altLang="en-US" sz="1500" dirty="0">
                  <a:solidFill>
                    <a:srgbClr val="C00000"/>
                  </a:solidFill>
                  <a:latin typeface="+mn-ea"/>
                  <a:ea typeface="+mn-ea"/>
                  <a:cs typeface="Arial Unicode MS" panose="020B0604020202020204" pitchFamily="34" charset="-122"/>
                </a:rPr>
                <a:t>重点工作</a:t>
              </a:r>
            </a:p>
          </p:txBody>
        </p:sp>
      </p:grpSp>
      <p:grpSp>
        <p:nvGrpSpPr>
          <p:cNvPr id="15" name="组合 14"/>
          <p:cNvGrpSpPr/>
          <p:nvPr/>
        </p:nvGrpSpPr>
        <p:grpSpPr>
          <a:xfrm>
            <a:off x="2811216" y="3203038"/>
            <a:ext cx="753836" cy="766383"/>
            <a:chOff x="3747637" y="4269398"/>
            <a:chExt cx="1004940" cy="1021529"/>
          </a:xfrm>
        </p:grpSpPr>
        <p:pic>
          <p:nvPicPr>
            <p:cNvPr id="7" name="MH_Other_5"/>
            <p:cNvPicPr>
              <a:picLocks noChangeAspect="1"/>
            </p:cNvPicPr>
            <p:nvPr>
              <p:custDataLst>
                <p:tags r:id="rId13"/>
              </p:custDataLst>
            </p:nvPr>
          </p:nvPicPr>
          <p:blipFill>
            <a:blip r:embed="rId27"/>
            <a:stretch>
              <a:fillRect/>
            </a:stretch>
          </p:blipFill>
          <p:spPr>
            <a:xfrm>
              <a:off x="3747637" y="4269398"/>
              <a:ext cx="1004940" cy="1021529"/>
            </a:xfrm>
            <a:prstGeom prst="rect">
              <a:avLst/>
            </a:prstGeom>
            <a:effectLst>
              <a:outerShdw blurRad="50800" dist="38100" dir="8100000" sx="102000" sy="102000" algn="tr" rotWithShape="0">
                <a:prstClr val="black">
                  <a:alpha val="40000"/>
                </a:prstClr>
              </a:outerShdw>
            </a:effectLst>
          </p:spPr>
        </p:pic>
        <p:sp>
          <p:nvSpPr>
            <p:cNvPr id="41" name="Freeform 458"/>
            <p:cNvSpPr>
              <a:spLocks/>
            </p:cNvSpPr>
            <p:nvPr/>
          </p:nvSpPr>
          <p:spPr bwMode="auto">
            <a:xfrm>
              <a:off x="4102667" y="4613368"/>
              <a:ext cx="292118" cy="333589"/>
            </a:xfrm>
            <a:custGeom>
              <a:avLst/>
              <a:gdLst>
                <a:gd name="T0" fmla="*/ 64 w 64"/>
                <a:gd name="T1" fmla="*/ 30 h 73"/>
                <a:gd name="T2" fmla="*/ 34 w 64"/>
                <a:gd name="T3" fmla="*/ 3 h 73"/>
                <a:gd name="T4" fmla="*/ 34 w 64"/>
                <a:gd name="T5" fmla="*/ 2 h 73"/>
                <a:gd name="T6" fmla="*/ 32 w 64"/>
                <a:gd name="T7" fmla="*/ 0 h 73"/>
                <a:gd name="T8" fmla="*/ 30 w 64"/>
                <a:gd name="T9" fmla="*/ 2 h 73"/>
                <a:gd name="T10" fmla="*/ 30 w 64"/>
                <a:gd name="T11" fmla="*/ 3 h 73"/>
                <a:gd name="T12" fmla="*/ 0 w 64"/>
                <a:gd name="T13" fmla="*/ 30 h 73"/>
                <a:gd name="T14" fmla="*/ 30 w 64"/>
                <a:gd name="T15" fmla="*/ 30 h 73"/>
                <a:gd name="T16" fmla="*/ 30 w 64"/>
                <a:gd name="T17" fmla="*/ 59 h 73"/>
                <a:gd name="T18" fmla="*/ 30 w 64"/>
                <a:gd name="T19" fmla="*/ 59 h 73"/>
                <a:gd name="T20" fmla="*/ 27 w 64"/>
                <a:gd name="T21" fmla="*/ 66 h 73"/>
                <a:gd name="T22" fmla="*/ 20 w 64"/>
                <a:gd name="T23" fmla="*/ 68 h 73"/>
                <a:gd name="T24" fmla="*/ 13 w 64"/>
                <a:gd name="T25" fmla="*/ 66 h 73"/>
                <a:gd name="T26" fmla="*/ 10 w 64"/>
                <a:gd name="T27" fmla="*/ 59 h 73"/>
                <a:gd name="T28" fmla="*/ 8 w 64"/>
                <a:gd name="T29" fmla="*/ 56 h 73"/>
                <a:gd name="T30" fmla="*/ 6 w 64"/>
                <a:gd name="T31" fmla="*/ 59 h 73"/>
                <a:gd name="T32" fmla="*/ 20 w 64"/>
                <a:gd name="T33" fmla="*/ 73 h 73"/>
                <a:gd name="T34" fmla="*/ 34 w 64"/>
                <a:gd name="T35" fmla="*/ 60 h 73"/>
                <a:gd name="T36" fmla="*/ 34 w 64"/>
                <a:gd name="T37" fmla="*/ 59 h 73"/>
                <a:gd name="T38" fmla="*/ 34 w 64"/>
                <a:gd name="T39" fmla="*/ 30 h 73"/>
                <a:gd name="T40" fmla="*/ 64 w 64"/>
                <a:gd name="T41"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73">
                  <a:moveTo>
                    <a:pt x="64" y="30"/>
                  </a:moveTo>
                  <a:cubicBezTo>
                    <a:pt x="64" y="16"/>
                    <a:pt x="51" y="4"/>
                    <a:pt x="34" y="3"/>
                  </a:cubicBezTo>
                  <a:cubicBezTo>
                    <a:pt x="34" y="2"/>
                    <a:pt x="34" y="2"/>
                    <a:pt x="34" y="2"/>
                  </a:cubicBezTo>
                  <a:cubicBezTo>
                    <a:pt x="34" y="1"/>
                    <a:pt x="33" y="0"/>
                    <a:pt x="32" y="0"/>
                  </a:cubicBezTo>
                  <a:cubicBezTo>
                    <a:pt x="31" y="0"/>
                    <a:pt x="30" y="1"/>
                    <a:pt x="30" y="2"/>
                  </a:cubicBezTo>
                  <a:cubicBezTo>
                    <a:pt x="30" y="3"/>
                    <a:pt x="30" y="3"/>
                    <a:pt x="30" y="3"/>
                  </a:cubicBezTo>
                  <a:cubicBezTo>
                    <a:pt x="13" y="4"/>
                    <a:pt x="0" y="16"/>
                    <a:pt x="0" y="30"/>
                  </a:cubicBezTo>
                  <a:cubicBezTo>
                    <a:pt x="30" y="30"/>
                    <a:pt x="30" y="30"/>
                    <a:pt x="30" y="30"/>
                  </a:cubicBezTo>
                  <a:cubicBezTo>
                    <a:pt x="30" y="59"/>
                    <a:pt x="30" y="59"/>
                    <a:pt x="30" y="59"/>
                  </a:cubicBezTo>
                  <a:cubicBezTo>
                    <a:pt x="30" y="59"/>
                    <a:pt x="30" y="59"/>
                    <a:pt x="30" y="59"/>
                  </a:cubicBezTo>
                  <a:cubicBezTo>
                    <a:pt x="29" y="61"/>
                    <a:pt x="28" y="64"/>
                    <a:pt x="27" y="66"/>
                  </a:cubicBezTo>
                  <a:cubicBezTo>
                    <a:pt x="25" y="67"/>
                    <a:pt x="23" y="68"/>
                    <a:pt x="20" y="68"/>
                  </a:cubicBezTo>
                  <a:cubicBezTo>
                    <a:pt x="17" y="68"/>
                    <a:pt x="15" y="67"/>
                    <a:pt x="13" y="66"/>
                  </a:cubicBezTo>
                  <a:cubicBezTo>
                    <a:pt x="11" y="64"/>
                    <a:pt x="10" y="61"/>
                    <a:pt x="10" y="59"/>
                  </a:cubicBezTo>
                  <a:cubicBezTo>
                    <a:pt x="10" y="58"/>
                    <a:pt x="9" y="56"/>
                    <a:pt x="8" y="56"/>
                  </a:cubicBezTo>
                  <a:cubicBezTo>
                    <a:pt x="7" y="56"/>
                    <a:pt x="6" y="58"/>
                    <a:pt x="6" y="59"/>
                  </a:cubicBezTo>
                  <a:cubicBezTo>
                    <a:pt x="6" y="67"/>
                    <a:pt x="12" y="73"/>
                    <a:pt x="20" y="73"/>
                  </a:cubicBezTo>
                  <a:cubicBezTo>
                    <a:pt x="28" y="73"/>
                    <a:pt x="34" y="67"/>
                    <a:pt x="34" y="60"/>
                  </a:cubicBezTo>
                  <a:cubicBezTo>
                    <a:pt x="34" y="59"/>
                    <a:pt x="34" y="59"/>
                    <a:pt x="34" y="59"/>
                  </a:cubicBezTo>
                  <a:cubicBezTo>
                    <a:pt x="34" y="30"/>
                    <a:pt x="34" y="30"/>
                    <a:pt x="34" y="30"/>
                  </a:cubicBezTo>
                  <a:lnTo>
                    <a:pt x="64" y="30"/>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合 13"/>
          <p:cNvGrpSpPr/>
          <p:nvPr/>
        </p:nvGrpSpPr>
        <p:grpSpPr>
          <a:xfrm>
            <a:off x="3106737" y="2067464"/>
            <a:ext cx="754873" cy="767420"/>
            <a:chOff x="4141595" y="2755766"/>
            <a:chExt cx="1006323" cy="1022911"/>
          </a:xfrm>
        </p:grpSpPr>
        <p:pic>
          <p:nvPicPr>
            <p:cNvPr id="3" name="MH_Other_1"/>
            <p:cNvPicPr>
              <a:picLocks noChangeAspect="1"/>
            </p:cNvPicPr>
            <p:nvPr>
              <p:custDataLst>
                <p:tags r:id="rId12"/>
              </p:custDataLst>
            </p:nvPr>
          </p:nvPicPr>
          <p:blipFill>
            <a:blip r:embed="rId27"/>
            <a:stretch>
              <a:fillRect/>
            </a:stretch>
          </p:blipFill>
          <p:spPr>
            <a:xfrm>
              <a:off x="4141595" y="2755766"/>
              <a:ext cx="1006323" cy="1022911"/>
            </a:xfrm>
            <a:prstGeom prst="rect">
              <a:avLst/>
            </a:prstGeom>
            <a:effectLst>
              <a:outerShdw blurRad="50800" dist="38100" dir="8100000" sx="102000" sy="102000" algn="tr" rotWithShape="0">
                <a:prstClr val="black">
                  <a:alpha val="40000"/>
                </a:prstClr>
              </a:outerShdw>
            </a:effectLst>
          </p:spPr>
        </p:pic>
        <p:grpSp>
          <p:nvGrpSpPr>
            <p:cNvPr id="42" name="组合 41"/>
            <p:cNvGrpSpPr/>
            <p:nvPr/>
          </p:nvGrpSpPr>
          <p:grpSpPr>
            <a:xfrm>
              <a:off x="4477961" y="3106737"/>
              <a:ext cx="333592" cy="320968"/>
              <a:chOff x="7156593" y="1239730"/>
              <a:chExt cx="293688" cy="282574"/>
            </a:xfrm>
            <a:solidFill>
              <a:schemeClr val="accent2"/>
            </a:solidFill>
          </p:grpSpPr>
          <p:sp>
            <p:nvSpPr>
              <p:cNvPr id="43" name="Freeform 573"/>
              <p:cNvSpPr>
                <a:spLocks/>
              </p:cNvSpPr>
              <p:nvPr/>
            </p:nvSpPr>
            <p:spPr bwMode="auto">
              <a:xfrm>
                <a:off x="7204218" y="1304817"/>
                <a:ext cx="196850" cy="217487"/>
              </a:xfrm>
              <a:custGeom>
                <a:avLst/>
                <a:gdLst>
                  <a:gd name="T0" fmla="*/ 0 w 49"/>
                  <a:gd name="T1" fmla="*/ 22 h 54"/>
                  <a:gd name="T2" fmla="*/ 0 w 49"/>
                  <a:gd name="T3" fmla="*/ 52 h 54"/>
                  <a:gd name="T4" fmla="*/ 1 w 49"/>
                  <a:gd name="T5" fmla="*/ 54 h 54"/>
                  <a:gd name="T6" fmla="*/ 3 w 49"/>
                  <a:gd name="T7" fmla="*/ 54 h 54"/>
                  <a:gd name="T8" fmla="*/ 16 w 49"/>
                  <a:gd name="T9" fmla="*/ 54 h 54"/>
                  <a:gd name="T10" fmla="*/ 17 w 49"/>
                  <a:gd name="T11" fmla="*/ 54 h 54"/>
                  <a:gd name="T12" fmla="*/ 18 w 49"/>
                  <a:gd name="T13" fmla="*/ 53 h 54"/>
                  <a:gd name="T14" fmla="*/ 18 w 49"/>
                  <a:gd name="T15" fmla="*/ 39 h 54"/>
                  <a:gd name="T16" fmla="*/ 31 w 49"/>
                  <a:gd name="T17" fmla="*/ 39 h 54"/>
                  <a:gd name="T18" fmla="*/ 31 w 49"/>
                  <a:gd name="T19" fmla="*/ 53 h 54"/>
                  <a:gd name="T20" fmla="*/ 32 w 49"/>
                  <a:gd name="T21" fmla="*/ 54 h 54"/>
                  <a:gd name="T22" fmla="*/ 33 w 49"/>
                  <a:gd name="T23" fmla="*/ 54 h 54"/>
                  <a:gd name="T24" fmla="*/ 46 w 49"/>
                  <a:gd name="T25" fmla="*/ 54 h 54"/>
                  <a:gd name="T26" fmla="*/ 48 w 49"/>
                  <a:gd name="T27" fmla="*/ 54 h 54"/>
                  <a:gd name="T28" fmla="*/ 49 w 49"/>
                  <a:gd name="T29" fmla="*/ 52 h 54"/>
                  <a:gd name="T30" fmla="*/ 49 w 49"/>
                  <a:gd name="T31" fmla="*/ 22 h 54"/>
                  <a:gd name="T32" fmla="*/ 25 w 49"/>
                  <a:gd name="T33" fmla="*/ 0 h 54"/>
                  <a:gd name="T34" fmla="*/ 0 w 49"/>
                  <a:gd name="T35"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4">
                    <a:moveTo>
                      <a:pt x="0" y="22"/>
                    </a:moveTo>
                    <a:cubicBezTo>
                      <a:pt x="0" y="52"/>
                      <a:pt x="0" y="52"/>
                      <a:pt x="0" y="52"/>
                    </a:cubicBezTo>
                    <a:cubicBezTo>
                      <a:pt x="0" y="53"/>
                      <a:pt x="0" y="54"/>
                      <a:pt x="1" y="54"/>
                    </a:cubicBezTo>
                    <a:cubicBezTo>
                      <a:pt x="2" y="54"/>
                      <a:pt x="2" y="54"/>
                      <a:pt x="3" y="54"/>
                    </a:cubicBezTo>
                    <a:cubicBezTo>
                      <a:pt x="16" y="54"/>
                      <a:pt x="16" y="54"/>
                      <a:pt x="16" y="54"/>
                    </a:cubicBezTo>
                    <a:cubicBezTo>
                      <a:pt x="17" y="54"/>
                      <a:pt x="17" y="54"/>
                      <a:pt x="17" y="54"/>
                    </a:cubicBezTo>
                    <a:cubicBezTo>
                      <a:pt x="18" y="54"/>
                      <a:pt x="18" y="53"/>
                      <a:pt x="18" y="53"/>
                    </a:cubicBezTo>
                    <a:cubicBezTo>
                      <a:pt x="18" y="39"/>
                      <a:pt x="18" y="39"/>
                      <a:pt x="18" y="39"/>
                    </a:cubicBezTo>
                    <a:cubicBezTo>
                      <a:pt x="31" y="39"/>
                      <a:pt x="31" y="39"/>
                      <a:pt x="31" y="39"/>
                    </a:cubicBezTo>
                    <a:cubicBezTo>
                      <a:pt x="31" y="53"/>
                      <a:pt x="31" y="53"/>
                      <a:pt x="31" y="53"/>
                    </a:cubicBezTo>
                    <a:cubicBezTo>
                      <a:pt x="31" y="53"/>
                      <a:pt x="31" y="54"/>
                      <a:pt x="32" y="54"/>
                    </a:cubicBezTo>
                    <a:cubicBezTo>
                      <a:pt x="32" y="54"/>
                      <a:pt x="32" y="54"/>
                      <a:pt x="33" y="54"/>
                    </a:cubicBezTo>
                    <a:cubicBezTo>
                      <a:pt x="46" y="54"/>
                      <a:pt x="46" y="54"/>
                      <a:pt x="46" y="54"/>
                    </a:cubicBezTo>
                    <a:cubicBezTo>
                      <a:pt x="47" y="54"/>
                      <a:pt x="48" y="54"/>
                      <a:pt x="48" y="54"/>
                    </a:cubicBezTo>
                    <a:cubicBezTo>
                      <a:pt x="49" y="54"/>
                      <a:pt x="49" y="53"/>
                      <a:pt x="49" y="52"/>
                    </a:cubicBezTo>
                    <a:cubicBezTo>
                      <a:pt x="49" y="22"/>
                      <a:pt x="49" y="22"/>
                      <a:pt x="49" y="22"/>
                    </a:cubicBezTo>
                    <a:cubicBezTo>
                      <a:pt x="25" y="0"/>
                      <a:pt x="25" y="0"/>
                      <a:pt x="25" y="0"/>
                    </a:cubicBezTo>
                    <a:lnTo>
                      <a:pt x="0" y="22"/>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74"/>
              <p:cNvSpPr>
                <a:spLocks/>
              </p:cNvSpPr>
              <p:nvPr/>
            </p:nvSpPr>
            <p:spPr bwMode="auto">
              <a:xfrm>
                <a:off x="7156593" y="1239730"/>
                <a:ext cx="293688" cy="157162"/>
              </a:xfrm>
              <a:custGeom>
                <a:avLst/>
                <a:gdLst>
                  <a:gd name="T0" fmla="*/ 71 w 73"/>
                  <a:gd name="T1" fmla="*/ 30 h 39"/>
                  <a:gd name="T2" fmla="*/ 60 w 73"/>
                  <a:gd name="T3" fmla="*/ 20 h 39"/>
                  <a:gd name="T4" fmla="*/ 60 w 73"/>
                  <a:gd name="T5" fmla="*/ 3 h 39"/>
                  <a:gd name="T6" fmla="*/ 58 w 73"/>
                  <a:gd name="T7" fmla="*/ 1 h 39"/>
                  <a:gd name="T8" fmla="*/ 53 w 73"/>
                  <a:gd name="T9" fmla="*/ 1 h 39"/>
                  <a:gd name="T10" fmla="*/ 52 w 73"/>
                  <a:gd name="T11" fmla="*/ 3 h 39"/>
                  <a:gd name="T12" fmla="*/ 52 w 73"/>
                  <a:gd name="T13" fmla="*/ 12 h 39"/>
                  <a:gd name="T14" fmla="*/ 40 w 73"/>
                  <a:gd name="T15" fmla="*/ 2 h 39"/>
                  <a:gd name="T16" fmla="*/ 33 w 73"/>
                  <a:gd name="T17" fmla="*/ 2 h 39"/>
                  <a:gd name="T18" fmla="*/ 2 w 73"/>
                  <a:gd name="T19" fmla="*/ 30 h 39"/>
                  <a:gd name="T20" fmla="*/ 2 w 73"/>
                  <a:gd name="T21" fmla="*/ 37 h 39"/>
                  <a:gd name="T22" fmla="*/ 2 w 73"/>
                  <a:gd name="T23" fmla="*/ 37 h 39"/>
                  <a:gd name="T24" fmla="*/ 5 w 73"/>
                  <a:gd name="T25" fmla="*/ 38 h 39"/>
                  <a:gd name="T26" fmla="*/ 8 w 73"/>
                  <a:gd name="T27" fmla="*/ 37 h 39"/>
                  <a:gd name="T28" fmla="*/ 37 w 73"/>
                  <a:gd name="T29" fmla="*/ 11 h 39"/>
                  <a:gd name="T30" fmla="*/ 65 w 73"/>
                  <a:gd name="T31" fmla="*/ 37 h 39"/>
                  <a:gd name="T32" fmla="*/ 71 w 73"/>
                  <a:gd name="T33" fmla="*/ 37 h 39"/>
                  <a:gd name="T34" fmla="*/ 71 w 73"/>
                  <a:gd name="T35" fmla="*/ 3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9">
                    <a:moveTo>
                      <a:pt x="71" y="30"/>
                    </a:moveTo>
                    <a:cubicBezTo>
                      <a:pt x="60" y="20"/>
                      <a:pt x="60" y="20"/>
                      <a:pt x="60" y="20"/>
                    </a:cubicBezTo>
                    <a:cubicBezTo>
                      <a:pt x="60" y="3"/>
                      <a:pt x="60" y="3"/>
                      <a:pt x="60" y="3"/>
                    </a:cubicBezTo>
                    <a:cubicBezTo>
                      <a:pt x="60" y="2"/>
                      <a:pt x="59" y="1"/>
                      <a:pt x="58" y="1"/>
                    </a:cubicBezTo>
                    <a:cubicBezTo>
                      <a:pt x="53" y="1"/>
                      <a:pt x="53" y="1"/>
                      <a:pt x="53" y="1"/>
                    </a:cubicBezTo>
                    <a:cubicBezTo>
                      <a:pt x="52" y="1"/>
                      <a:pt x="52" y="2"/>
                      <a:pt x="52" y="3"/>
                    </a:cubicBezTo>
                    <a:cubicBezTo>
                      <a:pt x="52" y="12"/>
                      <a:pt x="52" y="12"/>
                      <a:pt x="52" y="12"/>
                    </a:cubicBezTo>
                    <a:cubicBezTo>
                      <a:pt x="40" y="2"/>
                      <a:pt x="40" y="2"/>
                      <a:pt x="40" y="2"/>
                    </a:cubicBezTo>
                    <a:cubicBezTo>
                      <a:pt x="38" y="0"/>
                      <a:pt x="35" y="0"/>
                      <a:pt x="33" y="2"/>
                    </a:cubicBezTo>
                    <a:cubicBezTo>
                      <a:pt x="2" y="30"/>
                      <a:pt x="2" y="30"/>
                      <a:pt x="2" y="30"/>
                    </a:cubicBezTo>
                    <a:cubicBezTo>
                      <a:pt x="0" y="32"/>
                      <a:pt x="0" y="35"/>
                      <a:pt x="2" y="37"/>
                    </a:cubicBezTo>
                    <a:cubicBezTo>
                      <a:pt x="2" y="37"/>
                      <a:pt x="2" y="37"/>
                      <a:pt x="2" y="37"/>
                    </a:cubicBezTo>
                    <a:cubicBezTo>
                      <a:pt x="3" y="38"/>
                      <a:pt x="4" y="38"/>
                      <a:pt x="5" y="38"/>
                    </a:cubicBezTo>
                    <a:cubicBezTo>
                      <a:pt x="6" y="38"/>
                      <a:pt x="7" y="38"/>
                      <a:pt x="8" y="37"/>
                    </a:cubicBezTo>
                    <a:cubicBezTo>
                      <a:pt x="37" y="11"/>
                      <a:pt x="37" y="11"/>
                      <a:pt x="37" y="11"/>
                    </a:cubicBezTo>
                    <a:cubicBezTo>
                      <a:pt x="65" y="37"/>
                      <a:pt x="65" y="37"/>
                      <a:pt x="65" y="37"/>
                    </a:cubicBezTo>
                    <a:cubicBezTo>
                      <a:pt x="67" y="39"/>
                      <a:pt x="70" y="39"/>
                      <a:pt x="71" y="37"/>
                    </a:cubicBezTo>
                    <a:cubicBezTo>
                      <a:pt x="73" y="35"/>
                      <a:pt x="73" y="32"/>
                      <a:pt x="71" y="30"/>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3" name="组合 12"/>
          <p:cNvGrpSpPr/>
          <p:nvPr/>
        </p:nvGrpSpPr>
        <p:grpSpPr>
          <a:xfrm>
            <a:off x="4177868" y="1491898"/>
            <a:ext cx="753836" cy="766383"/>
            <a:chOff x="5569524" y="1988583"/>
            <a:chExt cx="1004940" cy="1021529"/>
          </a:xfrm>
        </p:grpSpPr>
        <p:pic>
          <p:nvPicPr>
            <p:cNvPr id="4" name="MH_Other_2"/>
            <p:cNvPicPr>
              <a:picLocks noChangeAspect="1"/>
            </p:cNvPicPr>
            <p:nvPr>
              <p:custDataLst>
                <p:tags r:id="rId11"/>
              </p:custDataLst>
            </p:nvPr>
          </p:nvPicPr>
          <p:blipFill>
            <a:blip r:embed="rId27"/>
            <a:stretch>
              <a:fillRect/>
            </a:stretch>
          </p:blipFill>
          <p:spPr>
            <a:xfrm>
              <a:off x="5569524" y="1988583"/>
              <a:ext cx="1004940" cy="1021529"/>
            </a:xfrm>
            <a:prstGeom prst="rect">
              <a:avLst/>
            </a:prstGeom>
            <a:effectLst>
              <a:outerShdw blurRad="50800" dist="38100" dir="8100000" sx="102000" sy="102000" algn="tr" rotWithShape="0">
                <a:prstClr val="black">
                  <a:alpha val="40000"/>
                </a:prstClr>
              </a:outerShdw>
            </a:effectLst>
          </p:spPr>
        </p:pic>
        <p:grpSp>
          <p:nvGrpSpPr>
            <p:cNvPr id="2" name="组合 1"/>
            <p:cNvGrpSpPr/>
            <p:nvPr/>
          </p:nvGrpSpPr>
          <p:grpSpPr>
            <a:xfrm>
              <a:off x="5926327" y="2359544"/>
              <a:ext cx="306543" cy="232610"/>
              <a:chOff x="10269681" y="2490680"/>
              <a:chExt cx="269875" cy="204787"/>
            </a:xfrm>
            <a:solidFill>
              <a:schemeClr val="accent3"/>
            </a:solidFill>
          </p:grpSpPr>
          <p:sp>
            <p:nvSpPr>
              <p:cNvPr id="45" name="Freeform 382"/>
              <p:cNvSpPr>
                <a:spLocks/>
              </p:cNvSpPr>
              <p:nvPr/>
            </p:nvSpPr>
            <p:spPr bwMode="auto">
              <a:xfrm>
                <a:off x="10269681" y="2687530"/>
                <a:ext cx="269875" cy="7937"/>
              </a:xfrm>
              <a:custGeom>
                <a:avLst/>
                <a:gdLst>
                  <a:gd name="T0" fmla="*/ 1 w 67"/>
                  <a:gd name="T1" fmla="*/ 2 h 2"/>
                  <a:gd name="T2" fmla="*/ 0 w 67"/>
                  <a:gd name="T3" fmla="*/ 1 h 2"/>
                  <a:gd name="T4" fmla="*/ 1 w 67"/>
                  <a:gd name="T5" fmla="*/ 0 h 2"/>
                  <a:gd name="T6" fmla="*/ 65 w 67"/>
                  <a:gd name="T7" fmla="*/ 0 h 2"/>
                  <a:gd name="T8" fmla="*/ 67 w 67"/>
                  <a:gd name="T9" fmla="*/ 1 h 2"/>
                  <a:gd name="T10" fmla="*/ 65 w 67"/>
                  <a:gd name="T11" fmla="*/ 2 h 2"/>
                  <a:gd name="T12" fmla="*/ 1 w 6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7" h="2">
                    <a:moveTo>
                      <a:pt x="1" y="2"/>
                    </a:moveTo>
                    <a:cubicBezTo>
                      <a:pt x="1" y="2"/>
                      <a:pt x="0" y="2"/>
                      <a:pt x="0" y="1"/>
                    </a:cubicBezTo>
                    <a:cubicBezTo>
                      <a:pt x="0" y="1"/>
                      <a:pt x="1" y="0"/>
                      <a:pt x="1" y="0"/>
                    </a:cubicBezTo>
                    <a:cubicBezTo>
                      <a:pt x="65" y="0"/>
                      <a:pt x="65" y="0"/>
                      <a:pt x="65" y="0"/>
                    </a:cubicBezTo>
                    <a:cubicBezTo>
                      <a:pt x="66" y="0"/>
                      <a:pt x="67" y="1"/>
                      <a:pt x="67" y="1"/>
                    </a:cubicBezTo>
                    <a:cubicBezTo>
                      <a:pt x="67" y="2"/>
                      <a:pt x="66" y="2"/>
                      <a:pt x="65" y="2"/>
                    </a:cubicBezTo>
                    <a:lnTo>
                      <a:pt x="1" y="2"/>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Rectangle 383"/>
              <p:cNvSpPr>
                <a:spLocks noChangeArrowheads="1"/>
              </p:cNvSpPr>
              <p:nvPr/>
            </p:nvSpPr>
            <p:spPr bwMode="auto">
              <a:xfrm>
                <a:off x="10301431" y="2538305"/>
                <a:ext cx="41275" cy="130175"/>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Rectangle 384"/>
              <p:cNvSpPr>
                <a:spLocks noChangeArrowheads="1"/>
              </p:cNvSpPr>
              <p:nvPr/>
            </p:nvSpPr>
            <p:spPr bwMode="auto">
              <a:xfrm>
                <a:off x="10361756" y="2490680"/>
                <a:ext cx="36513" cy="17780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Rectangle 385"/>
              <p:cNvSpPr>
                <a:spLocks noChangeArrowheads="1"/>
              </p:cNvSpPr>
              <p:nvPr/>
            </p:nvSpPr>
            <p:spPr bwMode="auto">
              <a:xfrm>
                <a:off x="10414143" y="2547830"/>
                <a:ext cx="41275" cy="12065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Rectangle 386"/>
              <p:cNvSpPr>
                <a:spLocks noChangeArrowheads="1"/>
              </p:cNvSpPr>
              <p:nvPr/>
            </p:nvSpPr>
            <p:spPr bwMode="auto">
              <a:xfrm>
                <a:off x="10474468" y="2587517"/>
                <a:ext cx="36513" cy="80962"/>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2" name="组合 11"/>
          <p:cNvGrpSpPr/>
          <p:nvPr/>
        </p:nvGrpSpPr>
        <p:grpSpPr>
          <a:xfrm>
            <a:off x="5312253" y="2067464"/>
            <a:ext cx="754873" cy="767420"/>
            <a:chOff x="7081773" y="2755766"/>
            <a:chExt cx="1006323" cy="1022911"/>
          </a:xfrm>
        </p:grpSpPr>
        <p:pic>
          <p:nvPicPr>
            <p:cNvPr id="5" name="MH_Other_3"/>
            <p:cNvPicPr>
              <a:picLocks noChangeAspect="1"/>
            </p:cNvPicPr>
            <p:nvPr>
              <p:custDataLst>
                <p:tags r:id="rId10"/>
              </p:custDataLst>
            </p:nvPr>
          </p:nvPicPr>
          <p:blipFill>
            <a:blip r:embed="rId27"/>
            <a:stretch>
              <a:fillRect/>
            </a:stretch>
          </p:blipFill>
          <p:spPr>
            <a:xfrm>
              <a:off x="7081773" y="2755766"/>
              <a:ext cx="1006323" cy="1022911"/>
            </a:xfrm>
            <a:prstGeom prst="rect">
              <a:avLst/>
            </a:prstGeom>
            <a:effectLst>
              <a:outerShdw blurRad="50800" dist="38100" dir="8100000" sx="102000" sy="102000" algn="tr" rotWithShape="0">
                <a:prstClr val="black">
                  <a:alpha val="40000"/>
                </a:prstClr>
              </a:outerShdw>
            </a:effectLst>
          </p:spPr>
        </p:pic>
        <p:sp>
          <p:nvSpPr>
            <p:cNvPr id="51" name="Freeform 177"/>
            <p:cNvSpPr>
              <a:spLocks noEditPoints="1"/>
            </p:cNvSpPr>
            <p:nvPr/>
          </p:nvSpPr>
          <p:spPr bwMode="auto">
            <a:xfrm>
              <a:off x="7454325" y="3114240"/>
              <a:ext cx="309962" cy="256688"/>
            </a:xfrm>
            <a:custGeom>
              <a:avLst/>
              <a:gdLst>
                <a:gd name="T0" fmla="*/ 39 w 81"/>
                <a:gd name="T1" fmla="*/ 35 h 67"/>
                <a:gd name="T2" fmla="*/ 37 w 81"/>
                <a:gd name="T3" fmla="*/ 28 h 67"/>
                <a:gd name="T4" fmla="*/ 41 w 81"/>
                <a:gd name="T5" fmla="*/ 43 h 67"/>
                <a:gd name="T6" fmla="*/ 44 w 81"/>
                <a:gd name="T7" fmla="*/ 51 h 67"/>
                <a:gd name="T8" fmla="*/ 44 w 81"/>
                <a:gd name="T9" fmla="*/ 46 h 67"/>
                <a:gd name="T10" fmla="*/ 64 w 81"/>
                <a:gd name="T11" fmla="*/ 13 h 67"/>
                <a:gd name="T12" fmla="*/ 62 w 81"/>
                <a:gd name="T13" fmla="*/ 17 h 67"/>
                <a:gd name="T14" fmla="*/ 56 w 81"/>
                <a:gd name="T15" fmla="*/ 17 h 67"/>
                <a:gd name="T16" fmla="*/ 55 w 81"/>
                <a:gd name="T17" fmla="*/ 13 h 67"/>
                <a:gd name="T18" fmla="*/ 25 w 81"/>
                <a:gd name="T19" fmla="*/ 17 h 67"/>
                <a:gd name="T20" fmla="*/ 19 w 81"/>
                <a:gd name="T21" fmla="*/ 17 h 67"/>
                <a:gd name="T22" fmla="*/ 19 w 81"/>
                <a:gd name="T23" fmla="*/ 13 h 67"/>
                <a:gd name="T24" fmla="*/ 0 w 81"/>
                <a:gd name="T25" fmla="*/ 30 h 67"/>
                <a:gd name="T26" fmla="*/ 17 w 81"/>
                <a:gd name="T27" fmla="*/ 67 h 67"/>
                <a:gd name="T28" fmla="*/ 81 w 81"/>
                <a:gd name="T29" fmla="*/ 50 h 67"/>
                <a:gd name="T30" fmla="*/ 64 w 81"/>
                <a:gd name="T31" fmla="*/ 13 h 67"/>
                <a:gd name="T32" fmla="*/ 41 w 81"/>
                <a:gd name="T33" fmla="*/ 54 h 67"/>
                <a:gd name="T34" fmla="*/ 39 w 81"/>
                <a:gd name="T35" fmla="*/ 57 h 67"/>
                <a:gd name="T36" fmla="*/ 32 w 81"/>
                <a:gd name="T37" fmla="*/ 51 h 67"/>
                <a:gd name="T38" fmla="*/ 33 w 81"/>
                <a:gd name="T39" fmla="*/ 45 h 67"/>
                <a:gd name="T40" fmla="*/ 39 w 81"/>
                <a:gd name="T41" fmla="*/ 42 h 67"/>
                <a:gd name="T42" fmla="*/ 32 w 81"/>
                <a:gd name="T43" fmla="*/ 33 h 67"/>
                <a:gd name="T44" fmla="*/ 39 w 81"/>
                <a:gd name="T45" fmla="*/ 25 h 67"/>
                <a:gd name="T46" fmla="*/ 41 w 81"/>
                <a:gd name="T47" fmla="*/ 23 h 67"/>
                <a:gd name="T48" fmla="*/ 48 w 81"/>
                <a:gd name="T49" fmla="*/ 28 h 67"/>
                <a:gd name="T50" fmla="*/ 46 w 81"/>
                <a:gd name="T51" fmla="*/ 34 h 67"/>
                <a:gd name="T52" fmla="*/ 41 w 81"/>
                <a:gd name="T53" fmla="*/ 27 h 67"/>
                <a:gd name="T54" fmla="*/ 48 w 81"/>
                <a:gd name="T55" fmla="*/ 42 h 67"/>
                <a:gd name="T56" fmla="*/ 47 w 81"/>
                <a:gd name="T57" fmla="*/ 52 h 67"/>
                <a:gd name="T58" fmla="*/ 34 w 81"/>
                <a:gd name="T59" fmla="*/ 3 h 67"/>
                <a:gd name="T60" fmla="*/ 56 w 81"/>
                <a:gd name="T61" fmla="*/ 13 h 67"/>
                <a:gd name="T62" fmla="*/ 61 w 81"/>
                <a:gd name="T63" fmla="*/ 16 h 67"/>
                <a:gd name="T64" fmla="*/ 50 w 81"/>
                <a:gd name="T65" fmla="*/ 0 h 67"/>
                <a:gd name="T66" fmla="*/ 20 w 81"/>
                <a:gd name="T67" fmla="*/ 13 h 67"/>
                <a:gd name="T68" fmla="*/ 24 w 81"/>
                <a:gd name="T69"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 h="67">
                  <a:moveTo>
                    <a:pt x="35" y="30"/>
                  </a:moveTo>
                  <a:cubicBezTo>
                    <a:pt x="35" y="32"/>
                    <a:pt x="37" y="33"/>
                    <a:pt x="39" y="35"/>
                  </a:cubicBezTo>
                  <a:cubicBezTo>
                    <a:pt x="39" y="27"/>
                    <a:pt x="39" y="27"/>
                    <a:pt x="39" y="27"/>
                  </a:cubicBezTo>
                  <a:cubicBezTo>
                    <a:pt x="38" y="27"/>
                    <a:pt x="37" y="27"/>
                    <a:pt x="37" y="28"/>
                  </a:cubicBezTo>
                  <a:cubicBezTo>
                    <a:pt x="36" y="29"/>
                    <a:pt x="35" y="29"/>
                    <a:pt x="35" y="30"/>
                  </a:cubicBezTo>
                  <a:close/>
                  <a:moveTo>
                    <a:pt x="41" y="43"/>
                  </a:moveTo>
                  <a:cubicBezTo>
                    <a:pt x="41" y="52"/>
                    <a:pt x="41" y="52"/>
                    <a:pt x="41" y="52"/>
                  </a:cubicBezTo>
                  <a:cubicBezTo>
                    <a:pt x="42" y="52"/>
                    <a:pt x="43" y="52"/>
                    <a:pt x="44" y="51"/>
                  </a:cubicBezTo>
                  <a:cubicBezTo>
                    <a:pt x="45" y="50"/>
                    <a:pt x="45" y="49"/>
                    <a:pt x="45" y="48"/>
                  </a:cubicBezTo>
                  <a:cubicBezTo>
                    <a:pt x="45" y="47"/>
                    <a:pt x="45" y="47"/>
                    <a:pt x="44" y="46"/>
                  </a:cubicBezTo>
                  <a:cubicBezTo>
                    <a:pt x="44" y="45"/>
                    <a:pt x="43" y="44"/>
                    <a:pt x="41" y="43"/>
                  </a:cubicBezTo>
                  <a:close/>
                  <a:moveTo>
                    <a:pt x="64" y="13"/>
                  </a:moveTo>
                  <a:cubicBezTo>
                    <a:pt x="62" y="13"/>
                    <a:pt x="62" y="13"/>
                    <a:pt x="62" y="13"/>
                  </a:cubicBezTo>
                  <a:cubicBezTo>
                    <a:pt x="62" y="14"/>
                    <a:pt x="62" y="15"/>
                    <a:pt x="62" y="17"/>
                  </a:cubicBezTo>
                  <a:cubicBezTo>
                    <a:pt x="62" y="17"/>
                    <a:pt x="62" y="17"/>
                    <a:pt x="62" y="17"/>
                  </a:cubicBezTo>
                  <a:cubicBezTo>
                    <a:pt x="56" y="17"/>
                    <a:pt x="56" y="17"/>
                    <a:pt x="56" y="17"/>
                  </a:cubicBezTo>
                  <a:cubicBezTo>
                    <a:pt x="56" y="17"/>
                    <a:pt x="56" y="17"/>
                    <a:pt x="56" y="17"/>
                  </a:cubicBezTo>
                  <a:cubicBezTo>
                    <a:pt x="56" y="15"/>
                    <a:pt x="56" y="14"/>
                    <a:pt x="55" y="13"/>
                  </a:cubicBezTo>
                  <a:cubicBezTo>
                    <a:pt x="26" y="13"/>
                    <a:pt x="26" y="13"/>
                    <a:pt x="26" y="13"/>
                  </a:cubicBezTo>
                  <a:cubicBezTo>
                    <a:pt x="25" y="14"/>
                    <a:pt x="25" y="15"/>
                    <a:pt x="25" y="17"/>
                  </a:cubicBezTo>
                  <a:cubicBezTo>
                    <a:pt x="25" y="17"/>
                    <a:pt x="25" y="17"/>
                    <a:pt x="25" y="17"/>
                  </a:cubicBezTo>
                  <a:cubicBezTo>
                    <a:pt x="19" y="17"/>
                    <a:pt x="19" y="17"/>
                    <a:pt x="19" y="17"/>
                  </a:cubicBezTo>
                  <a:cubicBezTo>
                    <a:pt x="19" y="17"/>
                    <a:pt x="19" y="17"/>
                    <a:pt x="19" y="17"/>
                  </a:cubicBezTo>
                  <a:cubicBezTo>
                    <a:pt x="19" y="15"/>
                    <a:pt x="19" y="14"/>
                    <a:pt x="19" y="13"/>
                  </a:cubicBezTo>
                  <a:cubicBezTo>
                    <a:pt x="17" y="13"/>
                    <a:pt x="17" y="13"/>
                    <a:pt x="17" y="13"/>
                  </a:cubicBezTo>
                  <a:cubicBezTo>
                    <a:pt x="8" y="13"/>
                    <a:pt x="0" y="20"/>
                    <a:pt x="0" y="30"/>
                  </a:cubicBezTo>
                  <a:cubicBezTo>
                    <a:pt x="0" y="50"/>
                    <a:pt x="0" y="50"/>
                    <a:pt x="0" y="50"/>
                  </a:cubicBezTo>
                  <a:cubicBezTo>
                    <a:pt x="0" y="59"/>
                    <a:pt x="8" y="67"/>
                    <a:pt x="17" y="67"/>
                  </a:cubicBezTo>
                  <a:cubicBezTo>
                    <a:pt x="64" y="67"/>
                    <a:pt x="64" y="67"/>
                    <a:pt x="64" y="67"/>
                  </a:cubicBezTo>
                  <a:cubicBezTo>
                    <a:pt x="73" y="67"/>
                    <a:pt x="81" y="59"/>
                    <a:pt x="81" y="50"/>
                  </a:cubicBezTo>
                  <a:cubicBezTo>
                    <a:pt x="81" y="30"/>
                    <a:pt x="81" y="30"/>
                    <a:pt x="81" y="30"/>
                  </a:cubicBezTo>
                  <a:cubicBezTo>
                    <a:pt x="81" y="20"/>
                    <a:pt x="73" y="13"/>
                    <a:pt x="64" y="13"/>
                  </a:cubicBezTo>
                  <a:close/>
                  <a:moveTo>
                    <a:pt x="47" y="52"/>
                  </a:moveTo>
                  <a:cubicBezTo>
                    <a:pt x="45" y="53"/>
                    <a:pt x="43" y="54"/>
                    <a:pt x="41" y="54"/>
                  </a:cubicBezTo>
                  <a:cubicBezTo>
                    <a:pt x="41" y="57"/>
                    <a:pt x="41" y="57"/>
                    <a:pt x="41" y="57"/>
                  </a:cubicBezTo>
                  <a:cubicBezTo>
                    <a:pt x="39" y="57"/>
                    <a:pt x="39" y="57"/>
                    <a:pt x="39" y="57"/>
                  </a:cubicBezTo>
                  <a:cubicBezTo>
                    <a:pt x="39" y="54"/>
                    <a:pt x="39" y="54"/>
                    <a:pt x="39" y="54"/>
                  </a:cubicBezTo>
                  <a:cubicBezTo>
                    <a:pt x="36" y="54"/>
                    <a:pt x="34" y="53"/>
                    <a:pt x="32" y="51"/>
                  </a:cubicBezTo>
                  <a:cubicBezTo>
                    <a:pt x="33" y="45"/>
                    <a:pt x="33" y="45"/>
                    <a:pt x="33" y="45"/>
                  </a:cubicBezTo>
                  <a:cubicBezTo>
                    <a:pt x="33" y="45"/>
                    <a:pt x="33" y="45"/>
                    <a:pt x="33" y="45"/>
                  </a:cubicBezTo>
                  <a:cubicBezTo>
                    <a:pt x="34" y="50"/>
                    <a:pt x="36" y="52"/>
                    <a:pt x="39" y="52"/>
                  </a:cubicBezTo>
                  <a:cubicBezTo>
                    <a:pt x="39" y="42"/>
                    <a:pt x="39" y="42"/>
                    <a:pt x="39" y="42"/>
                  </a:cubicBezTo>
                  <a:cubicBezTo>
                    <a:pt x="36" y="40"/>
                    <a:pt x="34" y="38"/>
                    <a:pt x="33" y="37"/>
                  </a:cubicBezTo>
                  <a:cubicBezTo>
                    <a:pt x="32" y="36"/>
                    <a:pt x="32" y="34"/>
                    <a:pt x="32" y="33"/>
                  </a:cubicBezTo>
                  <a:cubicBezTo>
                    <a:pt x="32" y="31"/>
                    <a:pt x="33" y="29"/>
                    <a:pt x="34" y="28"/>
                  </a:cubicBezTo>
                  <a:cubicBezTo>
                    <a:pt x="36" y="26"/>
                    <a:pt x="37" y="26"/>
                    <a:pt x="39" y="25"/>
                  </a:cubicBezTo>
                  <a:cubicBezTo>
                    <a:pt x="39" y="23"/>
                    <a:pt x="39" y="23"/>
                    <a:pt x="39" y="23"/>
                  </a:cubicBezTo>
                  <a:cubicBezTo>
                    <a:pt x="41" y="23"/>
                    <a:pt x="41" y="23"/>
                    <a:pt x="41" y="23"/>
                  </a:cubicBezTo>
                  <a:cubicBezTo>
                    <a:pt x="41" y="25"/>
                    <a:pt x="41" y="25"/>
                    <a:pt x="41" y="25"/>
                  </a:cubicBezTo>
                  <a:cubicBezTo>
                    <a:pt x="44" y="26"/>
                    <a:pt x="46" y="26"/>
                    <a:pt x="48" y="28"/>
                  </a:cubicBezTo>
                  <a:cubicBezTo>
                    <a:pt x="47" y="34"/>
                    <a:pt x="47" y="34"/>
                    <a:pt x="47" y="34"/>
                  </a:cubicBezTo>
                  <a:cubicBezTo>
                    <a:pt x="46" y="34"/>
                    <a:pt x="46" y="34"/>
                    <a:pt x="46" y="34"/>
                  </a:cubicBezTo>
                  <a:cubicBezTo>
                    <a:pt x="46" y="31"/>
                    <a:pt x="46" y="30"/>
                    <a:pt x="45" y="29"/>
                  </a:cubicBezTo>
                  <a:cubicBezTo>
                    <a:pt x="44" y="27"/>
                    <a:pt x="42" y="27"/>
                    <a:pt x="41" y="27"/>
                  </a:cubicBezTo>
                  <a:cubicBezTo>
                    <a:pt x="41" y="36"/>
                    <a:pt x="41" y="36"/>
                    <a:pt x="41" y="36"/>
                  </a:cubicBezTo>
                  <a:cubicBezTo>
                    <a:pt x="44" y="38"/>
                    <a:pt x="47" y="40"/>
                    <a:pt x="48" y="42"/>
                  </a:cubicBezTo>
                  <a:cubicBezTo>
                    <a:pt x="49" y="43"/>
                    <a:pt x="49" y="45"/>
                    <a:pt x="49" y="47"/>
                  </a:cubicBezTo>
                  <a:cubicBezTo>
                    <a:pt x="49" y="49"/>
                    <a:pt x="49" y="50"/>
                    <a:pt x="47" y="52"/>
                  </a:cubicBezTo>
                  <a:close/>
                  <a:moveTo>
                    <a:pt x="25" y="13"/>
                  </a:moveTo>
                  <a:cubicBezTo>
                    <a:pt x="26" y="7"/>
                    <a:pt x="29" y="3"/>
                    <a:pt x="34" y="3"/>
                  </a:cubicBezTo>
                  <a:cubicBezTo>
                    <a:pt x="47" y="3"/>
                    <a:pt x="47" y="3"/>
                    <a:pt x="47" y="3"/>
                  </a:cubicBezTo>
                  <a:cubicBezTo>
                    <a:pt x="52" y="3"/>
                    <a:pt x="55" y="7"/>
                    <a:pt x="56" y="13"/>
                  </a:cubicBezTo>
                  <a:cubicBezTo>
                    <a:pt x="57" y="14"/>
                    <a:pt x="57" y="15"/>
                    <a:pt x="57" y="16"/>
                  </a:cubicBezTo>
                  <a:cubicBezTo>
                    <a:pt x="61" y="16"/>
                    <a:pt x="61" y="16"/>
                    <a:pt x="61" y="16"/>
                  </a:cubicBezTo>
                  <a:cubicBezTo>
                    <a:pt x="61" y="15"/>
                    <a:pt x="61" y="14"/>
                    <a:pt x="61" y="13"/>
                  </a:cubicBezTo>
                  <a:cubicBezTo>
                    <a:pt x="59" y="5"/>
                    <a:pt x="55" y="0"/>
                    <a:pt x="50" y="0"/>
                  </a:cubicBezTo>
                  <a:cubicBezTo>
                    <a:pt x="31" y="0"/>
                    <a:pt x="31" y="0"/>
                    <a:pt x="31" y="0"/>
                  </a:cubicBezTo>
                  <a:cubicBezTo>
                    <a:pt x="26" y="0"/>
                    <a:pt x="22" y="5"/>
                    <a:pt x="20" y="13"/>
                  </a:cubicBezTo>
                  <a:cubicBezTo>
                    <a:pt x="20" y="14"/>
                    <a:pt x="20" y="15"/>
                    <a:pt x="20" y="16"/>
                  </a:cubicBezTo>
                  <a:cubicBezTo>
                    <a:pt x="24" y="16"/>
                    <a:pt x="24" y="16"/>
                    <a:pt x="24" y="16"/>
                  </a:cubicBezTo>
                  <a:cubicBezTo>
                    <a:pt x="24" y="15"/>
                    <a:pt x="24" y="14"/>
                    <a:pt x="25" y="13"/>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 name="组合 9"/>
          <p:cNvGrpSpPr/>
          <p:nvPr/>
        </p:nvGrpSpPr>
        <p:grpSpPr>
          <a:xfrm>
            <a:off x="5584962" y="3203038"/>
            <a:ext cx="753837" cy="766383"/>
            <a:chOff x="7445322" y="4269398"/>
            <a:chExt cx="1004941" cy="1021529"/>
          </a:xfrm>
        </p:grpSpPr>
        <p:pic>
          <p:nvPicPr>
            <p:cNvPr id="6" name="MH_Other_4"/>
            <p:cNvPicPr>
              <a:picLocks noChangeAspect="1"/>
            </p:cNvPicPr>
            <p:nvPr>
              <p:custDataLst>
                <p:tags r:id="rId9"/>
              </p:custDataLst>
            </p:nvPr>
          </p:nvPicPr>
          <p:blipFill>
            <a:blip r:embed="rId27"/>
            <a:stretch>
              <a:fillRect/>
            </a:stretch>
          </p:blipFill>
          <p:spPr>
            <a:xfrm>
              <a:off x="7445322" y="4269398"/>
              <a:ext cx="1004941" cy="1021529"/>
            </a:xfrm>
            <a:prstGeom prst="rect">
              <a:avLst/>
            </a:prstGeom>
            <a:effectLst>
              <a:outerShdw blurRad="50800" dist="38100" dir="8100000" sx="102000" sy="102000" algn="tr" rotWithShape="0">
                <a:prstClr val="black">
                  <a:alpha val="40000"/>
                </a:prstClr>
              </a:outerShdw>
            </a:effectLst>
          </p:spPr>
        </p:pic>
        <p:grpSp>
          <p:nvGrpSpPr>
            <p:cNvPr id="9" name="组合 8"/>
            <p:cNvGrpSpPr/>
            <p:nvPr/>
          </p:nvGrpSpPr>
          <p:grpSpPr>
            <a:xfrm>
              <a:off x="7800872" y="4615747"/>
              <a:ext cx="313191" cy="313191"/>
              <a:chOff x="2996839" y="1292034"/>
              <a:chExt cx="275727" cy="275728"/>
            </a:xfrm>
            <a:solidFill>
              <a:schemeClr val="accent2"/>
            </a:solidFill>
          </p:grpSpPr>
          <p:sp>
            <p:nvSpPr>
              <p:cNvPr id="52" name="Freeform 302"/>
              <p:cNvSpPr>
                <a:spLocks noEditPoints="1"/>
              </p:cNvSpPr>
              <p:nvPr/>
            </p:nvSpPr>
            <p:spPr bwMode="auto">
              <a:xfrm>
                <a:off x="3077851" y="1373047"/>
                <a:ext cx="194715" cy="194715"/>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53" name="Freeform 303"/>
              <p:cNvSpPr>
                <a:spLocks noEditPoints="1"/>
              </p:cNvSpPr>
              <p:nvPr/>
            </p:nvSpPr>
            <p:spPr bwMode="auto">
              <a:xfrm>
                <a:off x="2996839" y="1292034"/>
                <a:ext cx="123651" cy="125072"/>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04"/>
              <p:cNvSpPr>
                <a:spLocks noEditPoints="1"/>
              </p:cNvSpPr>
              <p:nvPr/>
            </p:nvSpPr>
            <p:spPr bwMode="auto">
              <a:xfrm>
                <a:off x="2996839" y="1417106"/>
                <a:ext cx="96646" cy="93804"/>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7" name="MH_SubTitle_1"/>
          <p:cNvSpPr txBox="1">
            <a:spLocks noChangeArrowheads="1"/>
          </p:cNvSpPr>
          <p:nvPr>
            <p:custDataLst>
              <p:tags r:id="rId4"/>
            </p:custDataLst>
          </p:nvPr>
        </p:nvSpPr>
        <p:spPr bwMode="auto">
          <a:xfrm>
            <a:off x="3434907" y="984554"/>
            <a:ext cx="2335984" cy="46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ctr">
              <a:lnSpc>
                <a:spcPct val="130000"/>
              </a:lnSpc>
            </a:pPr>
            <a:r>
              <a:rPr lang="zh-CN" altLang="en-US" sz="1100" dirty="0">
                <a:solidFill>
                  <a:schemeClr val="bg1">
                    <a:lumMod val="50000"/>
                  </a:schemeClr>
                </a:solidFill>
                <a:latin typeface="+mn-lt"/>
                <a:ea typeface="+mn-ea"/>
              </a:rPr>
              <a:t>此处添加详细文本描述，建议与标题相关并符合整体语言风格。</a:t>
            </a:r>
            <a:endParaRPr lang="en-US" altLang="zh-CN" sz="1100" dirty="0">
              <a:solidFill>
                <a:schemeClr val="bg1">
                  <a:lumMod val="50000"/>
                </a:schemeClr>
              </a:solidFill>
              <a:latin typeface="+mn-lt"/>
              <a:ea typeface="+mn-ea"/>
            </a:endParaRPr>
          </a:p>
        </p:txBody>
      </p:sp>
      <p:sp>
        <p:nvSpPr>
          <p:cNvPr id="58" name="MH_SubTitle_1"/>
          <p:cNvSpPr txBox="1">
            <a:spLocks noChangeArrowheads="1"/>
          </p:cNvSpPr>
          <p:nvPr>
            <p:custDataLst>
              <p:tags r:id="rId5"/>
            </p:custDataLst>
          </p:nvPr>
        </p:nvSpPr>
        <p:spPr bwMode="auto">
          <a:xfrm>
            <a:off x="6129477" y="2141521"/>
            <a:ext cx="2335984" cy="46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nSpc>
                <a:spcPct val="130000"/>
              </a:lnSpc>
            </a:pPr>
            <a:r>
              <a:rPr lang="zh-CN" altLang="en-US" sz="1100" dirty="0">
                <a:solidFill>
                  <a:schemeClr val="bg1">
                    <a:lumMod val="50000"/>
                  </a:schemeClr>
                </a:solidFill>
                <a:latin typeface="+mn-lt"/>
                <a:ea typeface="+mn-ea"/>
              </a:rPr>
              <a:t>此处添加详细文本描述，建议与标题相关并符合整体语言风格。</a:t>
            </a:r>
            <a:endParaRPr lang="en-US" altLang="zh-CN" sz="1100" dirty="0">
              <a:solidFill>
                <a:schemeClr val="bg1">
                  <a:lumMod val="50000"/>
                </a:schemeClr>
              </a:solidFill>
              <a:latin typeface="+mn-lt"/>
              <a:ea typeface="+mn-ea"/>
            </a:endParaRPr>
          </a:p>
        </p:txBody>
      </p:sp>
      <p:sp>
        <p:nvSpPr>
          <p:cNvPr id="59" name="MH_SubTitle_1"/>
          <p:cNvSpPr txBox="1">
            <a:spLocks noChangeArrowheads="1"/>
          </p:cNvSpPr>
          <p:nvPr>
            <p:custDataLst>
              <p:tags r:id="rId6"/>
            </p:custDataLst>
          </p:nvPr>
        </p:nvSpPr>
        <p:spPr bwMode="auto">
          <a:xfrm>
            <a:off x="6465034" y="3301792"/>
            <a:ext cx="2335984" cy="46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nSpc>
                <a:spcPct val="130000"/>
              </a:lnSpc>
            </a:pPr>
            <a:r>
              <a:rPr lang="zh-CN" altLang="en-US" sz="1100" dirty="0">
                <a:solidFill>
                  <a:schemeClr val="bg1">
                    <a:lumMod val="50000"/>
                  </a:schemeClr>
                </a:solidFill>
                <a:latin typeface="+mn-lt"/>
                <a:ea typeface="+mn-ea"/>
              </a:rPr>
              <a:t>此处添加详细文本描述，建议与标题相关并符合整体语言风格。</a:t>
            </a:r>
            <a:endParaRPr lang="en-US" altLang="zh-CN" sz="1100" dirty="0">
              <a:solidFill>
                <a:schemeClr val="bg1">
                  <a:lumMod val="50000"/>
                </a:schemeClr>
              </a:solidFill>
              <a:latin typeface="+mn-lt"/>
              <a:ea typeface="+mn-ea"/>
            </a:endParaRPr>
          </a:p>
        </p:txBody>
      </p:sp>
      <p:sp>
        <p:nvSpPr>
          <p:cNvPr id="61" name="MH_SubTitle_1"/>
          <p:cNvSpPr txBox="1">
            <a:spLocks noChangeArrowheads="1"/>
          </p:cNvSpPr>
          <p:nvPr>
            <p:custDataLst>
              <p:tags r:id="rId7"/>
            </p:custDataLst>
          </p:nvPr>
        </p:nvSpPr>
        <p:spPr bwMode="auto">
          <a:xfrm>
            <a:off x="609610" y="2008996"/>
            <a:ext cx="2335984" cy="46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r">
              <a:lnSpc>
                <a:spcPct val="130000"/>
              </a:lnSpc>
            </a:pPr>
            <a:r>
              <a:rPr lang="zh-CN" altLang="en-US" sz="1100" dirty="0">
                <a:solidFill>
                  <a:schemeClr val="bg1">
                    <a:lumMod val="50000"/>
                  </a:schemeClr>
                </a:solidFill>
                <a:latin typeface="+mn-lt"/>
                <a:ea typeface="+mn-ea"/>
              </a:rPr>
              <a:t>此处添加详细文本描述，建议与标题相关并符合整体语言风格。</a:t>
            </a:r>
            <a:endParaRPr lang="en-US" altLang="zh-CN" sz="1100" dirty="0">
              <a:solidFill>
                <a:schemeClr val="bg1">
                  <a:lumMod val="50000"/>
                </a:schemeClr>
              </a:solidFill>
              <a:latin typeface="+mn-lt"/>
              <a:ea typeface="+mn-ea"/>
            </a:endParaRPr>
          </a:p>
        </p:txBody>
      </p:sp>
      <p:sp>
        <p:nvSpPr>
          <p:cNvPr id="62" name="MH_SubTitle_1"/>
          <p:cNvSpPr txBox="1">
            <a:spLocks noChangeArrowheads="1"/>
          </p:cNvSpPr>
          <p:nvPr>
            <p:custDataLst>
              <p:tags r:id="rId8"/>
            </p:custDataLst>
          </p:nvPr>
        </p:nvSpPr>
        <p:spPr bwMode="auto">
          <a:xfrm>
            <a:off x="239955" y="3269275"/>
            <a:ext cx="2335984" cy="46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gn="r">
              <a:lnSpc>
                <a:spcPct val="130000"/>
              </a:lnSpc>
            </a:pPr>
            <a:r>
              <a:rPr lang="zh-CN" altLang="en-US" sz="1100" dirty="0">
                <a:solidFill>
                  <a:schemeClr val="bg1">
                    <a:lumMod val="50000"/>
                  </a:schemeClr>
                </a:solidFill>
                <a:latin typeface="+mn-lt"/>
                <a:ea typeface="+mn-ea"/>
              </a:rPr>
              <a:t>此处添加详细文本描述，建议与标题相关并符合整体语言风格。</a:t>
            </a:r>
            <a:endParaRPr lang="en-US" altLang="zh-CN" sz="1100" dirty="0">
              <a:solidFill>
                <a:schemeClr val="bg1">
                  <a:lumMod val="50000"/>
                </a:schemeClr>
              </a:solidFill>
              <a:latin typeface="+mn-lt"/>
              <a:ea typeface="+mn-ea"/>
            </a:endParaRPr>
          </a:p>
        </p:txBody>
      </p:sp>
    </p:spTree>
    <p:custDataLst>
      <p:tags r:id="rId1"/>
    </p:custDataLst>
    <p:extLst>
      <p:ext uri="{BB962C8B-B14F-4D97-AF65-F5344CB8AC3E}">
        <p14:creationId xmlns:p14="http://schemas.microsoft.com/office/powerpoint/2010/main" val="14637636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par>
                                <p:cTn id="13" presetID="53" presetClass="entr" presetSubtype="16"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par>
                                <p:cTn id="18" presetID="22" presetClass="entr" presetSubtype="4" fill="hold" grpId="0" nodeType="withEffect">
                                  <p:stCondLst>
                                    <p:cond delay="500"/>
                                  </p:stCondLst>
                                  <p:childTnLst>
                                    <p:set>
                                      <p:cBhvr>
                                        <p:cTn id="19" dur="1" fill="hold">
                                          <p:stCondLst>
                                            <p:cond delay="0"/>
                                          </p:stCondLst>
                                        </p:cTn>
                                        <p:tgtEl>
                                          <p:spTgt spid="57"/>
                                        </p:tgtEl>
                                        <p:attrNameLst>
                                          <p:attrName>style.visibility</p:attrName>
                                        </p:attrNameLst>
                                      </p:cBhvr>
                                      <p:to>
                                        <p:strVal val="visible"/>
                                      </p:to>
                                    </p:set>
                                    <p:animEffect transition="in" filter="wipe(down)">
                                      <p:cBhvr>
                                        <p:cTn id="20" dur="500"/>
                                        <p:tgtEl>
                                          <p:spTgt spid="57"/>
                                        </p:tgtEl>
                                      </p:cBhvr>
                                    </p:animEffect>
                                  </p:childTnLst>
                                </p:cTn>
                              </p:par>
                              <p:par>
                                <p:cTn id="21" presetID="53" presetClass="entr" presetSubtype="16" fill="hold" nodeType="withEffect">
                                  <p:stCondLst>
                                    <p:cond delay="30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par>
                                <p:cTn id="26" presetID="22" presetClass="entr" presetSubtype="8" fill="hold" grpId="0" nodeType="withEffect">
                                  <p:stCondLst>
                                    <p:cond delay="800"/>
                                  </p:stCondLst>
                                  <p:childTnLst>
                                    <p:set>
                                      <p:cBhvr>
                                        <p:cTn id="27" dur="1" fill="hold">
                                          <p:stCondLst>
                                            <p:cond delay="0"/>
                                          </p:stCondLst>
                                        </p:cTn>
                                        <p:tgtEl>
                                          <p:spTgt spid="58"/>
                                        </p:tgtEl>
                                        <p:attrNameLst>
                                          <p:attrName>style.visibility</p:attrName>
                                        </p:attrNameLst>
                                      </p:cBhvr>
                                      <p:to>
                                        <p:strVal val="visible"/>
                                      </p:to>
                                    </p:set>
                                    <p:animEffect transition="in" filter="wipe(left)">
                                      <p:cBhvr>
                                        <p:cTn id="28" dur="500"/>
                                        <p:tgtEl>
                                          <p:spTgt spid="58"/>
                                        </p:tgtEl>
                                      </p:cBhvr>
                                    </p:animEffect>
                                  </p:childTnLst>
                                </p:cTn>
                              </p:par>
                              <p:par>
                                <p:cTn id="29" presetID="53" presetClass="entr" presetSubtype="16" fill="hold" nodeType="withEffect">
                                  <p:stCondLst>
                                    <p:cond delay="70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22" presetClass="entr" presetSubtype="8" fill="hold" grpId="0" nodeType="withEffect">
                                  <p:stCondLst>
                                    <p:cond delay="1200"/>
                                  </p:stCondLst>
                                  <p:childTnLst>
                                    <p:set>
                                      <p:cBhvr>
                                        <p:cTn id="35" dur="1" fill="hold">
                                          <p:stCondLst>
                                            <p:cond delay="0"/>
                                          </p:stCondLst>
                                        </p:cTn>
                                        <p:tgtEl>
                                          <p:spTgt spid="59"/>
                                        </p:tgtEl>
                                        <p:attrNameLst>
                                          <p:attrName>style.visibility</p:attrName>
                                        </p:attrNameLst>
                                      </p:cBhvr>
                                      <p:to>
                                        <p:strVal val="visible"/>
                                      </p:to>
                                    </p:set>
                                    <p:animEffect transition="in" filter="wipe(left)">
                                      <p:cBhvr>
                                        <p:cTn id="36" dur="500"/>
                                        <p:tgtEl>
                                          <p:spTgt spid="59"/>
                                        </p:tgtEl>
                                      </p:cBhvr>
                                    </p:animEffect>
                                  </p:childTnLst>
                                </p:cTn>
                              </p:par>
                              <p:par>
                                <p:cTn id="37" presetID="53" presetClass="entr" presetSubtype="16" fill="hold" nodeType="withEffect">
                                  <p:stCondLst>
                                    <p:cond delay="110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par>
                                <p:cTn id="42" presetID="22" presetClass="entr" presetSubtype="2" fill="hold" grpId="0" nodeType="withEffect">
                                  <p:stCondLst>
                                    <p:cond delay="1500"/>
                                  </p:stCondLst>
                                  <p:childTnLst>
                                    <p:set>
                                      <p:cBhvr>
                                        <p:cTn id="43" dur="1" fill="hold">
                                          <p:stCondLst>
                                            <p:cond delay="0"/>
                                          </p:stCondLst>
                                        </p:cTn>
                                        <p:tgtEl>
                                          <p:spTgt spid="62"/>
                                        </p:tgtEl>
                                        <p:attrNameLst>
                                          <p:attrName>style.visibility</p:attrName>
                                        </p:attrNameLst>
                                      </p:cBhvr>
                                      <p:to>
                                        <p:strVal val="visible"/>
                                      </p:to>
                                    </p:set>
                                    <p:animEffect transition="in" filter="wipe(right)">
                                      <p:cBhvr>
                                        <p:cTn id="44" dur="500"/>
                                        <p:tgtEl>
                                          <p:spTgt spid="62"/>
                                        </p:tgtEl>
                                      </p:cBhvr>
                                    </p:animEffect>
                                  </p:childTnLst>
                                </p:cTn>
                              </p:par>
                              <p:par>
                                <p:cTn id="45" presetID="53" presetClass="entr" presetSubtype="16" fill="hold" nodeType="withEffect">
                                  <p:stCondLst>
                                    <p:cond delay="150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22" presetClass="entr" presetSubtype="2" fill="hold" grpId="0" nodeType="withEffect">
                                  <p:stCondLst>
                                    <p:cond delay="2000"/>
                                  </p:stCondLst>
                                  <p:childTnLst>
                                    <p:set>
                                      <p:cBhvr>
                                        <p:cTn id="51" dur="1" fill="hold">
                                          <p:stCondLst>
                                            <p:cond delay="0"/>
                                          </p:stCondLst>
                                        </p:cTn>
                                        <p:tgtEl>
                                          <p:spTgt spid="61"/>
                                        </p:tgtEl>
                                        <p:attrNameLst>
                                          <p:attrName>style.visibility</p:attrName>
                                        </p:attrNameLst>
                                      </p:cBhvr>
                                      <p:to>
                                        <p:strVal val="visible"/>
                                      </p:to>
                                    </p:set>
                                    <p:animEffect transition="in" filter="wipe(right)">
                                      <p:cBhvr>
                                        <p:cTn id="5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7" grpId="0"/>
      <p:bldP spid="58" grpId="0"/>
      <p:bldP spid="59" grpId="0"/>
      <p:bldP spid="61" grpId="0"/>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组合 86"/>
          <p:cNvGrpSpPr/>
          <p:nvPr/>
        </p:nvGrpSpPr>
        <p:grpSpPr>
          <a:xfrm>
            <a:off x="3413126" y="1227896"/>
            <a:ext cx="5730875" cy="1574183"/>
            <a:chOff x="3413126" y="1227896"/>
            <a:chExt cx="5730875" cy="1574183"/>
          </a:xfrm>
        </p:grpSpPr>
        <p:sp>
          <p:nvSpPr>
            <p:cNvPr id="88" name="Freeform 7"/>
            <p:cNvSpPr>
              <a:spLocks noEditPoints="1"/>
            </p:cNvSpPr>
            <p:nvPr/>
          </p:nvSpPr>
          <p:spPr bwMode="auto">
            <a:xfrm>
              <a:off x="3413126" y="1227896"/>
              <a:ext cx="5730875" cy="1574183"/>
            </a:xfrm>
            <a:custGeom>
              <a:avLst/>
              <a:gdLst>
                <a:gd name="T0" fmla="*/ 5063933 w 1899"/>
                <a:gd name="T1" fmla="*/ 447760 h 520"/>
                <a:gd name="T2" fmla="*/ 4578061 w 1899"/>
                <a:gd name="T3" fmla="*/ 1479424 h 520"/>
                <a:gd name="T4" fmla="*/ 784638 w 1899"/>
                <a:gd name="T5" fmla="*/ 1479424 h 520"/>
                <a:gd name="T6" fmla="*/ 787656 w 1899"/>
                <a:gd name="T7" fmla="*/ 1479424 h 520"/>
                <a:gd name="T8" fmla="*/ 555282 w 1899"/>
                <a:gd name="T9" fmla="*/ 1479424 h 520"/>
                <a:gd name="T10" fmla="*/ 325927 w 1899"/>
                <a:gd name="T11" fmla="*/ 1246468 h 520"/>
                <a:gd name="T12" fmla="*/ 322909 w 1899"/>
                <a:gd name="T13" fmla="*/ 1246468 h 520"/>
                <a:gd name="T14" fmla="*/ 322909 w 1899"/>
                <a:gd name="T15" fmla="*/ 1016537 h 520"/>
                <a:gd name="T16" fmla="*/ 322909 w 1899"/>
                <a:gd name="T17" fmla="*/ 1016537 h 520"/>
                <a:gd name="T18" fmla="*/ 322909 w 1899"/>
                <a:gd name="T19" fmla="*/ 547599 h 520"/>
                <a:gd name="T20" fmla="*/ 552264 w 1899"/>
                <a:gd name="T21" fmla="*/ 275312 h 520"/>
                <a:gd name="T22" fmla="*/ 277641 w 1899"/>
                <a:gd name="T23" fmla="*/ 0 h 520"/>
                <a:gd name="T24" fmla="*/ 0 w 1899"/>
                <a:gd name="T25" fmla="*/ 275312 h 520"/>
                <a:gd name="T26" fmla="*/ 229356 w 1899"/>
                <a:gd name="T27" fmla="*/ 547599 h 520"/>
                <a:gd name="T28" fmla="*/ 229356 w 1899"/>
                <a:gd name="T29" fmla="*/ 1246468 h 520"/>
                <a:gd name="T30" fmla="*/ 229356 w 1899"/>
                <a:gd name="T31" fmla="*/ 1246468 h 520"/>
                <a:gd name="T32" fmla="*/ 555282 w 1899"/>
                <a:gd name="T33" fmla="*/ 1573212 h 520"/>
                <a:gd name="T34" fmla="*/ 4578061 w 1899"/>
                <a:gd name="T35" fmla="*/ 1573212 h 520"/>
                <a:gd name="T36" fmla="*/ 5063933 w 1899"/>
                <a:gd name="T37" fmla="*/ 1010486 h 520"/>
                <a:gd name="T38" fmla="*/ 5730875 w 1899"/>
                <a:gd name="T39" fmla="*/ 1010486 h 520"/>
                <a:gd name="T40" fmla="*/ 5730875 w 1899"/>
                <a:gd name="T41" fmla="*/ 447760 h 520"/>
                <a:gd name="T42" fmla="*/ 5063933 w 1899"/>
                <a:gd name="T43" fmla="*/ 447760 h 520"/>
                <a:gd name="T44" fmla="*/ 96571 w 1899"/>
                <a:gd name="T45" fmla="*/ 275312 h 520"/>
                <a:gd name="T46" fmla="*/ 277641 w 1899"/>
                <a:gd name="T47" fmla="*/ 93788 h 520"/>
                <a:gd name="T48" fmla="*/ 458711 w 1899"/>
                <a:gd name="T49" fmla="*/ 275312 h 520"/>
                <a:gd name="T50" fmla="*/ 277641 w 1899"/>
                <a:gd name="T51" fmla="*/ 456837 h 520"/>
                <a:gd name="T52" fmla="*/ 96571 w 1899"/>
                <a:gd name="T53" fmla="*/ 275312 h 5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899" h="520">
                  <a:moveTo>
                    <a:pt x="1678" y="148"/>
                  </a:moveTo>
                  <a:cubicBezTo>
                    <a:pt x="1517" y="489"/>
                    <a:pt x="1517" y="489"/>
                    <a:pt x="1517" y="489"/>
                  </a:cubicBezTo>
                  <a:cubicBezTo>
                    <a:pt x="260" y="489"/>
                    <a:pt x="260" y="489"/>
                    <a:pt x="260" y="489"/>
                  </a:cubicBezTo>
                  <a:cubicBezTo>
                    <a:pt x="260" y="489"/>
                    <a:pt x="261" y="489"/>
                    <a:pt x="261" y="489"/>
                  </a:cubicBezTo>
                  <a:cubicBezTo>
                    <a:pt x="184" y="489"/>
                    <a:pt x="184" y="489"/>
                    <a:pt x="184" y="489"/>
                  </a:cubicBezTo>
                  <a:cubicBezTo>
                    <a:pt x="142" y="489"/>
                    <a:pt x="108" y="455"/>
                    <a:pt x="108" y="412"/>
                  </a:cubicBezTo>
                  <a:cubicBezTo>
                    <a:pt x="107" y="412"/>
                    <a:pt x="107" y="412"/>
                    <a:pt x="107" y="412"/>
                  </a:cubicBezTo>
                  <a:cubicBezTo>
                    <a:pt x="107" y="336"/>
                    <a:pt x="107" y="336"/>
                    <a:pt x="107" y="336"/>
                  </a:cubicBezTo>
                  <a:cubicBezTo>
                    <a:pt x="107" y="336"/>
                    <a:pt x="107" y="336"/>
                    <a:pt x="107" y="336"/>
                  </a:cubicBezTo>
                  <a:cubicBezTo>
                    <a:pt x="107" y="181"/>
                    <a:pt x="107" y="181"/>
                    <a:pt x="107" y="181"/>
                  </a:cubicBezTo>
                  <a:cubicBezTo>
                    <a:pt x="150" y="174"/>
                    <a:pt x="183" y="136"/>
                    <a:pt x="183" y="91"/>
                  </a:cubicBezTo>
                  <a:cubicBezTo>
                    <a:pt x="183" y="41"/>
                    <a:pt x="142" y="0"/>
                    <a:pt x="92" y="0"/>
                  </a:cubicBezTo>
                  <a:cubicBezTo>
                    <a:pt x="41" y="0"/>
                    <a:pt x="0" y="41"/>
                    <a:pt x="0" y="91"/>
                  </a:cubicBezTo>
                  <a:cubicBezTo>
                    <a:pt x="0" y="136"/>
                    <a:pt x="33" y="174"/>
                    <a:pt x="76" y="181"/>
                  </a:cubicBezTo>
                  <a:cubicBezTo>
                    <a:pt x="76" y="412"/>
                    <a:pt x="76" y="412"/>
                    <a:pt x="76" y="412"/>
                  </a:cubicBezTo>
                  <a:cubicBezTo>
                    <a:pt x="76" y="412"/>
                    <a:pt x="76" y="412"/>
                    <a:pt x="76" y="412"/>
                  </a:cubicBezTo>
                  <a:cubicBezTo>
                    <a:pt x="76" y="472"/>
                    <a:pt x="125" y="520"/>
                    <a:pt x="184" y="520"/>
                  </a:cubicBezTo>
                  <a:cubicBezTo>
                    <a:pt x="1517" y="520"/>
                    <a:pt x="1517" y="520"/>
                    <a:pt x="1517" y="520"/>
                  </a:cubicBezTo>
                  <a:cubicBezTo>
                    <a:pt x="1678" y="334"/>
                    <a:pt x="1678" y="334"/>
                    <a:pt x="1678" y="334"/>
                  </a:cubicBezTo>
                  <a:cubicBezTo>
                    <a:pt x="1899" y="334"/>
                    <a:pt x="1899" y="334"/>
                    <a:pt x="1899" y="334"/>
                  </a:cubicBezTo>
                  <a:cubicBezTo>
                    <a:pt x="1899" y="148"/>
                    <a:pt x="1899" y="148"/>
                    <a:pt x="1899" y="148"/>
                  </a:cubicBezTo>
                  <a:lnTo>
                    <a:pt x="1678" y="148"/>
                  </a:lnTo>
                  <a:close/>
                  <a:moveTo>
                    <a:pt x="32" y="91"/>
                  </a:moveTo>
                  <a:cubicBezTo>
                    <a:pt x="32" y="58"/>
                    <a:pt x="59" y="31"/>
                    <a:pt x="92" y="31"/>
                  </a:cubicBezTo>
                  <a:cubicBezTo>
                    <a:pt x="125" y="31"/>
                    <a:pt x="152" y="58"/>
                    <a:pt x="152" y="91"/>
                  </a:cubicBezTo>
                  <a:cubicBezTo>
                    <a:pt x="152" y="125"/>
                    <a:pt x="125" y="151"/>
                    <a:pt x="92" y="151"/>
                  </a:cubicBezTo>
                  <a:cubicBezTo>
                    <a:pt x="59" y="151"/>
                    <a:pt x="32" y="125"/>
                    <a:pt x="32" y="91"/>
                  </a:cubicBezTo>
                  <a:close/>
                </a:path>
              </a:pathLst>
            </a:custGeom>
            <a:solidFill>
              <a:schemeClr val="bg1">
                <a:lumMod val="50000"/>
              </a:schemeClr>
            </a:solidFill>
            <a:ln>
              <a:noFill/>
            </a:ln>
          </p:spPr>
          <p:txBody>
            <a:bodyPr/>
            <a:lstStyle/>
            <a:p>
              <a:endParaRPr lang="zh-CN" altLang="en-US"/>
            </a:p>
          </p:txBody>
        </p:sp>
        <p:sp>
          <p:nvSpPr>
            <p:cNvPr id="95" name="Text Box 16"/>
            <p:cNvSpPr txBox="1">
              <a:spLocks noChangeArrowheads="1"/>
            </p:cNvSpPr>
            <p:nvPr/>
          </p:nvSpPr>
          <p:spPr bwMode="auto">
            <a:xfrm>
              <a:off x="3530600" y="1316851"/>
              <a:ext cx="311150" cy="36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b="1" dirty="0"/>
                <a:t>2</a:t>
              </a:r>
            </a:p>
          </p:txBody>
        </p:sp>
      </p:grpSp>
      <p:grpSp>
        <p:nvGrpSpPr>
          <p:cNvPr id="97" name="组合 96"/>
          <p:cNvGrpSpPr/>
          <p:nvPr/>
        </p:nvGrpSpPr>
        <p:grpSpPr>
          <a:xfrm>
            <a:off x="3413126" y="3040463"/>
            <a:ext cx="5730875" cy="1574184"/>
            <a:chOff x="3413126" y="3046706"/>
            <a:chExt cx="5730875" cy="1574184"/>
          </a:xfrm>
        </p:grpSpPr>
        <p:sp>
          <p:nvSpPr>
            <p:cNvPr id="98" name="Freeform 9"/>
            <p:cNvSpPr>
              <a:spLocks noEditPoints="1"/>
            </p:cNvSpPr>
            <p:nvPr/>
          </p:nvSpPr>
          <p:spPr bwMode="auto">
            <a:xfrm>
              <a:off x="3413126" y="3046706"/>
              <a:ext cx="5730875" cy="1574184"/>
            </a:xfrm>
            <a:custGeom>
              <a:avLst/>
              <a:gdLst>
                <a:gd name="T0" fmla="*/ 5063933 w 1899"/>
                <a:gd name="T1" fmla="*/ 565752 h 520"/>
                <a:gd name="T2" fmla="*/ 4578061 w 1899"/>
                <a:gd name="T3" fmla="*/ 0 h 520"/>
                <a:gd name="T4" fmla="*/ 555282 w 1899"/>
                <a:gd name="T5" fmla="*/ 0 h 520"/>
                <a:gd name="T6" fmla="*/ 229356 w 1899"/>
                <a:gd name="T7" fmla="*/ 326744 h 520"/>
                <a:gd name="T8" fmla="*/ 229356 w 1899"/>
                <a:gd name="T9" fmla="*/ 326744 h 520"/>
                <a:gd name="T10" fmla="*/ 229356 w 1899"/>
                <a:gd name="T11" fmla="*/ 1025614 h 520"/>
                <a:gd name="T12" fmla="*/ 0 w 1899"/>
                <a:gd name="T13" fmla="*/ 1297901 h 520"/>
                <a:gd name="T14" fmla="*/ 277641 w 1899"/>
                <a:gd name="T15" fmla="*/ 1573213 h 520"/>
                <a:gd name="T16" fmla="*/ 552264 w 1899"/>
                <a:gd name="T17" fmla="*/ 1297901 h 520"/>
                <a:gd name="T18" fmla="*/ 322909 w 1899"/>
                <a:gd name="T19" fmla="*/ 1025614 h 520"/>
                <a:gd name="T20" fmla="*/ 322909 w 1899"/>
                <a:gd name="T21" fmla="*/ 556675 h 520"/>
                <a:gd name="T22" fmla="*/ 322909 w 1899"/>
                <a:gd name="T23" fmla="*/ 556675 h 520"/>
                <a:gd name="T24" fmla="*/ 322909 w 1899"/>
                <a:gd name="T25" fmla="*/ 326744 h 520"/>
                <a:gd name="T26" fmla="*/ 325927 w 1899"/>
                <a:gd name="T27" fmla="*/ 326744 h 520"/>
                <a:gd name="T28" fmla="*/ 555282 w 1899"/>
                <a:gd name="T29" fmla="*/ 96813 h 520"/>
                <a:gd name="T30" fmla="*/ 787656 w 1899"/>
                <a:gd name="T31" fmla="*/ 96813 h 520"/>
                <a:gd name="T32" fmla="*/ 784638 w 1899"/>
                <a:gd name="T33" fmla="*/ 93788 h 520"/>
                <a:gd name="T34" fmla="*/ 4578061 w 1899"/>
                <a:gd name="T35" fmla="*/ 93788 h 520"/>
                <a:gd name="T36" fmla="*/ 5063933 w 1899"/>
                <a:gd name="T37" fmla="*/ 1128478 h 520"/>
                <a:gd name="T38" fmla="*/ 5730875 w 1899"/>
                <a:gd name="T39" fmla="*/ 1128478 h 520"/>
                <a:gd name="T40" fmla="*/ 5730875 w 1899"/>
                <a:gd name="T41" fmla="*/ 565752 h 520"/>
                <a:gd name="T42" fmla="*/ 5063933 w 1899"/>
                <a:gd name="T43" fmla="*/ 565752 h 520"/>
                <a:gd name="T44" fmla="*/ 458711 w 1899"/>
                <a:gd name="T45" fmla="*/ 1297901 h 520"/>
                <a:gd name="T46" fmla="*/ 277641 w 1899"/>
                <a:gd name="T47" fmla="*/ 1479425 h 520"/>
                <a:gd name="T48" fmla="*/ 96571 w 1899"/>
                <a:gd name="T49" fmla="*/ 1297901 h 520"/>
                <a:gd name="T50" fmla="*/ 277641 w 1899"/>
                <a:gd name="T51" fmla="*/ 1116376 h 520"/>
                <a:gd name="T52" fmla="*/ 458711 w 1899"/>
                <a:gd name="T53" fmla="*/ 1297901 h 5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899" h="520">
                  <a:moveTo>
                    <a:pt x="1678" y="187"/>
                  </a:moveTo>
                  <a:cubicBezTo>
                    <a:pt x="1517" y="0"/>
                    <a:pt x="1517" y="0"/>
                    <a:pt x="1517" y="0"/>
                  </a:cubicBezTo>
                  <a:cubicBezTo>
                    <a:pt x="184" y="0"/>
                    <a:pt x="184" y="0"/>
                    <a:pt x="184" y="0"/>
                  </a:cubicBezTo>
                  <a:cubicBezTo>
                    <a:pt x="125" y="0"/>
                    <a:pt x="76" y="48"/>
                    <a:pt x="76" y="108"/>
                  </a:cubicBezTo>
                  <a:cubicBezTo>
                    <a:pt x="76" y="108"/>
                    <a:pt x="76" y="108"/>
                    <a:pt x="76" y="108"/>
                  </a:cubicBezTo>
                  <a:cubicBezTo>
                    <a:pt x="76" y="339"/>
                    <a:pt x="76" y="339"/>
                    <a:pt x="76" y="339"/>
                  </a:cubicBezTo>
                  <a:cubicBezTo>
                    <a:pt x="33" y="347"/>
                    <a:pt x="0" y="384"/>
                    <a:pt x="0" y="429"/>
                  </a:cubicBezTo>
                  <a:cubicBezTo>
                    <a:pt x="0" y="479"/>
                    <a:pt x="41" y="520"/>
                    <a:pt x="92" y="520"/>
                  </a:cubicBezTo>
                  <a:cubicBezTo>
                    <a:pt x="142" y="520"/>
                    <a:pt x="183" y="479"/>
                    <a:pt x="183" y="429"/>
                  </a:cubicBezTo>
                  <a:cubicBezTo>
                    <a:pt x="183" y="384"/>
                    <a:pt x="150" y="347"/>
                    <a:pt x="107" y="339"/>
                  </a:cubicBezTo>
                  <a:cubicBezTo>
                    <a:pt x="107" y="184"/>
                    <a:pt x="107" y="184"/>
                    <a:pt x="107" y="184"/>
                  </a:cubicBezTo>
                  <a:cubicBezTo>
                    <a:pt x="107" y="184"/>
                    <a:pt x="107" y="184"/>
                    <a:pt x="107" y="184"/>
                  </a:cubicBezTo>
                  <a:cubicBezTo>
                    <a:pt x="107" y="108"/>
                    <a:pt x="107" y="108"/>
                    <a:pt x="107" y="108"/>
                  </a:cubicBezTo>
                  <a:cubicBezTo>
                    <a:pt x="108" y="108"/>
                    <a:pt x="108" y="108"/>
                    <a:pt x="108" y="108"/>
                  </a:cubicBezTo>
                  <a:cubicBezTo>
                    <a:pt x="108" y="66"/>
                    <a:pt x="142" y="32"/>
                    <a:pt x="184" y="32"/>
                  </a:cubicBezTo>
                  <a:cubicBezTo>
                    <a:pt x="261" y="32"/>
                    <a:pt x="261" y="32"/>
                    <a:pt x="261" y="32"/>
                  </a:cubicBezTo>
                  <a:cubicBezTo>
                    <a:pt x="261" y="32"/>
                    <a:pt x="260" y="32"/>
                    <a:pt x="260" y="31"/>
                  </a:cubicBezTo>
                  <a:cubicBezTo>
                    <a:pt x="1517" y="31"/>
                    <a:pt x="1517" y="31"/>
                    <a:pt x="1517" y="31"/>
                  </a:cubicBezTo>
                  <a:cubicBezTo>
                    <a:pt x="1678" y="373"/>
                    <a:pt x="1678" y="373"/>
                    <a:pt x="1678" y="373"/>
                  </a:cubicBezTo>
                  <a:cubicBezTo>
                    <a:pt x="1899" y="373"/>
                    <a:pt x="1899" y="373"/>
                    <a:pt x="1899" y="373"/>
                  </a:cubicBezTo>
                  <a:cubicBezTo>
                    <a:pt x="1899" y="187"/>
                    <a:pt x="1899" y="187"/>
                    <a:pt x="1899" y="187"/>
                  </a:cubicBezTo>
                  <a:lnTo>
                    <a:pt x="1678" y="187"/>
                  </a:lnTo>
                  <a:close/>
                  <a:moveTo>
                    <a:pt x="152" y="429"/>
                  </a:moveTo>
                  <a:cubicBezTo>
                    <a:pt x="152" y="462"/>
                    <a:pt x="125" y="489"/>
                    <a:pt x="92" y="489"/>
                  </a:cubicBezTo>
                  <a:cubicBezTo>
                    <a:pt x="59" y="489"/>
                    <a:pt x="32" y="462"/>
                    <a:pt x="32" y="429"/>
                  </a:cubicBezTo>
                  <a:cubicBezTo>
                    <a:pt x="32" y="396"/>
                    <a:pt x="59" y="369"/>
                    <a:pt x="92" y="369"/>
                  </a:cubicBezTo>
                  <a:cubicBezTo>
                    <a:pt x="125" y="369"/>
                    <a:pt x="152" y="396"/>
                    <a:pt x="152" y="429"/>
                  </a:cubicBezTo>
                  <a:close/>
                </a:path>
              </a:pathLst>
            </a:custGeom>
            <a:solidFill>
              <a:schemeClr val="bg1">
                <a:lumMod val="50000"/>
              </a:schemeClr>
            </a:solidFill>
            <a:ln>
              <a:noFill/>
            </a:ln>
          </p:spPr>
          <p:txBody>
            <a:bodyPr/>
            <a:lstStyle/>
            <a:p>
              <a:endParaRPr lang="zh-CN" altLang="en-US"/>
            </a:p>
          </p:txBody>
        </p:sp>
        <p:sp>
          <p:nvSpPr>
            <p:cNvPr id="99" name="Text Box 17"/>
            <p:cNvSpPr txBox="1">
              <a:spLocks noChangeArrowheads="1"/>
            </p:cNvSpPr>
            <p:nvPr/>
          </p:nvSpPr>
          <p:spPr bwMode="auto">
            <a:xfrm>
              <a:off x="3530600" y="4157054"/>
              <a:ext cx="311150" cy="36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b="1" dirty="0">
                  <a:solidFill>
                    <a:srgbClr val="3F1655"/>
                  </a:solidFill>
                </a:rPr>
                <a:t>4</a:t>
              </a:r>
            </a:p>
          </p:txBody>
        </p:sp>
      </p:grpSp>
      <p:grpSp>
        <p:nvGrpSpPr>
          <p:cNvPr id="100" name="组合 99"/>
          <p:cNvGrpSpPr/>
          <p:nvPr/>
        </p:nvGrpSpPr>
        <p:grpSpPr>
          <a:xfrm>
            <a:off x="5648326" y="706875"/>
            <a:ext cx="3495675" cy="1928415"/>
            <a:chOff x="5648326" y="706875"/>
            <a:chExt cx="3495675" cy="1928415"/>
          </a:xfrm>
        </p:grpSpPr>
        <p:sp>
          <p:nvSpPr>
            <p:cNvPr id="101" name="Freeform 6"/>
            <p:cNvSpPr>
              <a:spLocks noEditPoints="1"/>
            </p:cNvSpPr>
            <p:nvPr/>
          </p:nvSpPr>
          <p:spPr bwMode="auto">
            <a:xfrm>
              <a:off x="5648326" y="706875"/>
              <a:ext cx="3495675" cy="1928415"/>
            </a:xfrm>
            <a:custGeom>
              <a:avLst/>
              <a:gdLst>
                <a:gd name="T0" fmla="*/ 2828538 w 1158"/>
                <a:gd name="T1" fmla="*/ 0 h 637"/>
                <a:gd name="T2" fmla="*/ 2342525 w 1158"/>
                <a:gd name="T3" fmla="*/ 1830410 h 637"/>
                <a:gd name="T4" fmla="*/ 787885 w 1158"/>
                <a:gd name="T5" fmla="*/ 1830410 h 637"/>
                <a:gd name="T6" fmla="*/ 555444 w 1158"/>
                <a:gd name="T7" fmla="*/ 1830410 h 637"/>
                <a:gd name="T8" fmla="*/ 326022 w 1158"/>
                <a:gd name="T9" fmla="*/ 1600474 h 637"/>
                <a:gd name="T10" fmla="*/ 323003 w 1158"/>
                <a:gd name="T11" fmla="*/ 1600474 h 637"/>
                <a:gd name="T12" fmla="*/ 323003 w 1158"/>
                <a:gd name="T13" fmla="*/ 1370538 h 637"/>
                <a:gd name="T14" fmla="*/ 323003 w 1158"/>
                <a:gd name="T15" fmla="*/ 901590 h 637"/>
                <a:gd name="T16" fmla="*/ 552425 w 1158"/>
                <a:gd name="T17" fmla="*/ 629298 h 637"/>
                <a:gd name="T18" fmla="*/ 277722 w 1158"/>
                <a:gd name="T19" fmla="*/ 350955 h 637"/>
                <a:gd name="T20" fmla="*/ 0 w 1158"/>
                <a:gd name="T21" fmla="*/ 629298 h 637"/>
                <a:gd name="T22" fmla="*/ 229423 w 1158"/>
                <a:gd name="T23" fmla="*/ 901590 h 637"/>
                <a:gd name="T24" fmla="*/ 229423 w 1158"/>
                <a:gd name="T25" fmla="*/ 1600474 h 637"/>
                <a:gd name="T26" fmla="*/ 229423 w 1158"/>
                <a:gd name="T27" fmla="*/ 1600474 h 637"/>
                <a:gd name="T28" fmla="*/ 555444 w 1158"/>
                <a:gd name="T29" fmla="*/ 1927225 h 637"/>
                <a:gd name="T30" fmla="*/ 579594 w 1158"/>
                <a:gd name="T31" fmla="*/ 1924200 h 637"/>
                <a:gd name="T32" fmla="*/ 2342525 w 1158"/>
                <a:gd name="T33" fmla="*/ 1924200 h 637"/>
                <a:gd name="T34" fmla="*/ 2828538 w 1158"/>
                <a:gd name="T35" fmla="*/ 562738 h 637"/>
                <a:gd name="T36" fmla="*/ 3495675 w 1158"/>
                <a:gd name="T37" fmla="*/ 562738 h 637"/>
                <a:gd name="T38" fmla="*/ 3495675 w 1158"/>
                <a:gd name="T39" fmla="*/ 0 h 637"/>
                <a:gd name="T40" fmla="*/ 2828538 w 1158"/>
                <a:gd name="T41" fmla="*/ 0 h 637"/>
                <a:gd name="T42" fmla="*/ 96599 w 1158"/>
                <a:gd name="T43" fmla="*/ 629298 h 637"/>
                <a:gd name="T44" fmla="*/ 277722 w 1158"/>
                <a:gd name="T45" fmla="*/ 447770 h 637"/>
                <a:gd name="T46" fmla="*/ 458845 w 1158"/>
                <a:gd name="T47" fmla="*/ 629298 h 637"/>
                <a:gd name="T48" fmla="*/ 277722 w 1158"/>
                <a:gd name="T49" fmla="*/ 810826 h 637"/>
                <a:gd name="T50" fmla="*/ 96599 w 1158"/>
                <a:gd name="T51" fmla="*/ 629298 h 6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58" h="637">
                  <a:moveTo>
                    <a:pt x="937" y="0"/>
                  </a:moveTo>
                  <a:cubicBezTo>
                    <a:pt x="776" y="605"/>
                    <a:pt x="776" y="605"/>
                    <a:pt x="776" y="605"/>
                  </a:cubicBezTo>
                  <a:cubicBezTo>
                    <a:pt x="261" y="605"/>
                    <a:pt x="261" y="605"/>
                    <a:pt x="261" y="605"/>
                  </a:cubicBezTo>
                  <a:cubicBezTo>
                    <a:pt x="184" y="605"/>
                    <a:pt x="184" y="605"/>
                    <a:pt x="184" y="605"/>
                  </a:cubicBezTo>
                  <a:cubicBezTo>
                    <a:pt x="142" y="605"/>
                    <a:pt x="108" y="571"/>
                    <a:pt x="108" y="529"/>
                  </a:cubicBezTo>
                  <a:cubicBezTo>
                    <a:pt x="107" y="529"/>
                    <a:pt x="107" y="529"/>
                    <a:pt x="107" y="529"/>
                  </a:cubicBezTo>
                  <a:cubicBezTo>
                    <a:pt x="107" y="453"/>
                    <a:pt x="107" y="453"/>
                    <a:pt x="107" y="453"/>
                  </a:cubicBezTo>
                  <a:cubicBezTo>
                    <a:pt x="107" y="298"/>
                    <a:pt x="107" y="298"/>
                    <a:pt x="107" y="298"/>
                  </a:cubicBezTo>
                  <a:cubicBezTo>
                    <a:pt x="150" y="290"/>
                    <a:pt x="183" y="253"/>
                    <a:pt x="183" y="208"/>
                  </a:cubicBezTo>
                  <a:cubicBezTo>
                    <a:pt x="183" y="157"/>
                    <a:pt x="142" y="116"/>
                    <a:pt x="92" y="116"/>
                  </a:cubicBezTo>
                  <a:cubicBezTo>
                    <a:pt x="41" y="116"/>
                    <a:pt x="0" y="157"/>
                    <a:pt x="0" y="208"/>
                  </a:cubicBezTo>
                  <a:cubicBezTo>
                    <a:pt x="0" y="253"/>
                    <a:pt x="33" y="290"/>
                    <a:pt x="76" y="298"/>
                  </a:cubicBezTo>
                  <a:cubicBezTo>
                    <a:pt x="76" y="529"/>
                    <a:pt x="76" y="529"/>
                    <a:pt x="76" y="529"/>
                  </a:cubicBezTo>
                  <a:cubicBezTo>
                    <a:pt x="76" y="529"/>
                    <a:pt x="76" y="529"/>
                    <a:pt x="76" y="529"/>
                  </a:cubicBezTo>
                  <a:cubicBezTo>
                    <a:pt x="76" y="588"/>
                    <a:pt x="125" y="637"/>
                    <a:pt x="184" y="637"/>
                  </a:cubicBezTo>
                  <a:cubicBezTo>
                    <a:pt x="187" y="637"/>
                    <a:pt x="190" y="637"/>
                    <a:pt x="192" y="636"/>
                  </a:cubicBezTo>
                  <a:cubicBezTo>
                    <a:pt x="776" y="636"/>
                    <a:pt x="776" y="636"/>
                    <a:pt x="776" y="636"/>
                  </a:cubicBezTo>
                  <a:cubicBezTo>
                    <a:pt x="937" y="186"/>
                    <a:pt x="937" y="186"/>
                    <a:pt x="937" y="186"/>
                  </a:cubicBezTo>
                  <a:cubicBezTo>
                    <a:pt x="1158" y="186"/>
                    <a:pt x="1158" y="186"/>
                    <a:pt x="1158" y="186"/>
                  </a:cubicBezTo>
                  <a:cubicBezTo>
                    <a:pt x="1158" y="0"/>
                    <a:pt x="1158" y="0"/>
                    <a:pt x="1158" y="0"/>
                  </a:cubicBezTo>
                  <a:lnTo>
                    <a:pt x="937" y="0"/>
                  </a:lnTo>
                  <a:close/>
                  <a:moveTo>
                    <a:pt x="32" y="208"/>
                  </a:moveTo>
                  <a:cubicBezTo>
                    <a:pt x="32" y="175"/>
                    <a:pt x="59" y="148"/>
                    <a:pt x="92" y="148"/>
                  </a:cubicBezTo>
                  <a:cubicBezTo>
                    <a:pt x="125" y="148"/>
                    <a:pt x="152" y="175"/>
                    <a:pt x="152" y="208"/>
                  </a:cubicBezTo>
                  <a:cubicBezTo>
                    <a:pt x="152" y="241"/>
                    <a:pt x="125" y="268"/>
                    <a:pt x="92" y="268"/>
                  </a:cubicBezTo>
                  <a:cubicBezTo>
                    <a:pt x="59" y="268"/>
                    <a:pt x="32" y="241"/>
                    <a:pt x="32" y="208"/>
                  </a:cubicBezTo>
                  <a:close/>
                </a:path>
              </a:pathLst>
            </a:custGeom>
            <a:solidFill>
              <a:srgbClr val="C00000"/>
            </a:solidFill>
            <a:ln>
              <a:noFill/>
            </a:ln>
          </p:spPr>
          <p:txBody>
            <a:bodyPr/>
            <a:lstStyle/>
            <a:p>
              <a:endParaRPr lang="zh-CN" altLang="en-US"/>
            </a:p>
          </p:txBody>
        </p:sp>
        <p:sp>
          <p:nvSpPr>
            <p:cNvPr id="119" name="Text Box 18"/>
            <p:cNvSpPr txBox="1">
              <a:spLocks noChangeArrowheads="1"/>
            </p:cNvSpPr>
            <p:nvPr/>
          </p:nvSpPr>
          <p:spPr bwMode="auto">
            <a:xfrm>
              <a:off x="5772150" y="1153237"/>
              <a:ext cx="311150" cy="366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b="1" dirty="0"/>
                <a:t>1</a:t>
              </a:r>
            </a:p>
          </p:txBody>
        </p:sp>
      </p:grpSp>
      <p:grpSp>
        <p:nvGrpSpPr>
          <p:cNvPr id="120" name="组合 119"/>
          <p:cNvGrpSpPr/>
          <p:nvPr/>
        </p:nvGrpSpPr>
        <p:grpSpPr>
          <a:xfrm>
            <a:off x="5648326" y="3216673"/>
            <a:ext cx="3495675" cy="1928415"/>
            <a:chOff x="5648326" y="3216673"/>
            <a:chExt cx="3495675" cy="1928415"/>
          </a:xfrm>
        </p:grpSpPr>
        <p:sp>
          <p:nvSpPr>
            <p:cNvPr id="125" name="Freeform 10"/>
            <p:cNvSpPr>
              <a:spLocks noEditPoints="1"/>
            </p:cNvSpPr>
            <p:nvPr/>
          </p:nvSpPr>
          <p:spPr bwMode="auto">
            <a:xfrm>
              <a:off x="5648326" y="3216673"/>
              <a:ext cx="3495675" cy="1928415"/>
            </a:xfrm>
            <a:custGeom>
              <a:avLst/>
              <a:gdLst>
                <a:gd name="T0" fmla="*/ 2828538 w 1158"/>
                <a:gd name="T1" fmla="*/ 1364487 h 637"/>
                <a:gd name="T2" fmla="*/ 2342525 w 1158"/>
                <a:gd name="T3" fmla="*/ 0 h 637"/>
                <a:gd name="T4" fmla="*/ 555444 w 1158"/>
                <a:gd name="T5" fmla="*/ 0 h 637"/>
                <a:gd name="T6" fmla="*/ 229423 w 1158"/>
                <a:gd name="T7" fmla="*/ 326751 h 637"/>
                <a:gd name="T8" fmla="*/ 229423 w 1158"/>
                <a:gd name="T9" fmla="*/ 326751 h 637"/>
                <a:gd name="T10" fmla="*/ 229423 w 1158"/>
                <a:gd name="T11" fmla="*/ 1025635 h 637"/>
                <a:gd name="T12" fmla="*/ 0 w 1158"/>
                <a:gd name="T13" fmla="*/ 1297927 h 637"/>
                <a:gd name="T14" fmla="*/ 277722 w 1158"/>
                <a:gd name="T15" fmla="*/ 1573245 h 637"/>
                <a:gd name="T16" fmla="*/ 552425 w 1158"/>
                <a:gd name="T17" fmla="*/ 1297927 h 637"/>
                <a:gd name="T18" fmla="*/ 323003 w 1158"/>
                <a:gd name="T19" fmla="*/ 1025635 h 637"/>
                <a:gd name="T20" fmla="*/ 323003 w 1158"/>
                <a:gd name="T21" fmla="*/ 556687 h 637"/>
                <a:gd name="T22" fmla="*/ 323003 w 1158"/>
                <a:gd name="T23" fmla="*/ 326751 h 637"/>
                <a:gd name="T24" fmla="*/ 326022 w 1158"/>
                <a:gd name="T25" fmla="*/ 326751 h 637"/>
                <a:gd name="T26" fmla="*/ 555444 w 1158"/>
                <a:gd name="T27" fmla="*/ 96815 h 637"/>
                <a:gd name="T28" fmla="*/ 787885 w 1158"/>
                <a:gd name="T29" fmla="*/ 96815 h 637"/>
                <a:gd name="T30" fmla="*/ 784867 w 1158"/>
                <a:gd name="T31" fmla="*/ 93790 h 637"/>
                <a:gd name="T32" fmla="*/ 2342525 w 1158"/>
                <a:gd name="T33" fmla="*/ 93790 h 637"/>
                <a:gd name="T34" fmla="*/ 2828538 w 1158"/>
                <a:gd name="T35" fmla="*/ 1927225 h 637"/>
                <a:gd name="T36" fmla="*/ 3495675 w 1158"/>
                <a:gd name="T37" fmla="*/ 1927225 h 637"/>
                <a:gd name="T38" fmla="*/ 3495675 w 1158"/>
                <a:gd name="T39" fmla="*/ 1364487 h 637"/>
                <a:gd name="T40" fmla="*/ 2828538 w 1158"/>
                <a:gd name="T41" fmla="*/ 1364487 h 637"/>
                <a:gd name="T42" fmla="*/ 458845 w 1158"/>
                <a:gd name="T43" fmla="*/ 1297927 h 637"/>
                <a:gd name="T44" fmla="*/ 277722 w 1158"/>
                <a:gd name="T45" fmla="*/ 1479455 h 637"/>
                <a:gd name="T46" fmla="*/ 96599 w 1158"/>
                <a:gd name="T47" fmla="*/ 1297927 h 637"/>
                <a:gd name="T48" fmla="*/ 277722 w 1158"/>
                <a:gd name="T49" fmla="*/ 1116399 h 637"/>
                <a:gd name="T50" fmla="*/ 458845 w 1158"/>
                <a:gd name="T51" fmla="*/ 1297927 h 6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58" h="637">
                  <a:moveTo>
                    <a:pt x="937" y="451"/>
                  </a:moveTo>
                  <a:cubicBezTo>
                    <a:pt x="776" y="0"/>
                    <a:pt x="776" y="0"/>
                    <a:pt x="776" y="0"/>
                  </a:cubicBezTo>
                  <a:cubicBezTo>
                    <a:pt x="184" y="0"/>
                    <a:pt x="184" y="0"/>
                    <a:pt x="184" y="0"/>
                  </a:cubicBezTo>
                  <a:cubicBezTo>
                    <a:pt x="125" y="0"/>
                    <a:pt x="76" y="48"/>
                    <a:pt x="76" y="108"/>
                  </a:cubicBezTo>
                  <a:cubicBezTo>
                    <a:pt x="76" y="108"/>
                    <a:pt x="76" y="108"/>
                    <a:pt x="76" y="108"/>
                  </a:cubicBezTo>
                  <a:cubicBezTo>
                    <a:pt x="76" y="339"/>
                    <a:pt x="76" y="339"/>
                    <a:pt x="76" y="339"/>
                  </a:cubicBezTo>
                  <a:cubicBezTo>
                    <a:pt x="33" y="347"/>
                    <a:pt x="0" y="384"/>
                    <a:pt x="0" y="429"/>
                  </a:cubicBezTo>
                  <a:cubicBezTo>
                    <a:pt x="0" y="479"/>
                    <a:pt x="41" y="520"/>
                    <a:pt x="92" y="520"/>
                  </a:cubicBezTo>
                  <a:cubicBezTo>
                    <a:pt x="142" y="520"/>
                    <a:pt x="183" y="479"/>
                    <a:pt x="183" y="429"/>
                  </a:cubicBezTo>
                  <a:cubicBezTo>
                    <a:pt x="183" y="384"/>
                    <a:pt x="150" y="347"/>
                    <a:pt x="107" y="339"/>
                  </a:cubicBezTo>
                  <a:cubicBezTo>
                    <a:pt x="107" y="184"/>
                    <a:pt x="107" y="184"/>
                    <a:pt x="107" y="184"/>
                  </a:cubicBezTo>
                  <a:cubicBezTo>
                    <a:pt x="107" y="108"/>
                    <a:pt x="107" y="108"/>
                    <a:pt x="107" y="108"/>
                  </a:cubicBezTo>
                  <a:cubicBezTo>
                    <a:pt x="108" y="108"/>
                    <a:pt x="108" y="108"/>
                    <a:pt x="108" y="108"/>
                  </a:cubicBezTo>
                  <a:cubicBezTo>
                    <a:pt x="108" y="66"/>
                    <a:pt x="142" y="32"/>
                    <a:pt x="184" y="32"/>
                  </a:cubicBezTo>
                  <a:cubicBezTo>
                    <a:pt x="261" y="32"/>
                    <a:pt x="261" y="32"/>
                    <a:pt x="261" y="32"/>
                  </a:cubicBezTo>
                  <a:cubicBezTo>
                    <a:pt x="261" y="32"/>
                    <a:pt x="260" y="32"/>
                    <a:pt x="260" y="31"/>
                  </a:cubicBezTo>
                  <a:cubicBezTo>
                    <a:pt x="776" y="31"/>
                    <a:pt x="776" y="31"/>
                    <a:pt x="776" y="31"/>
                  </a:cubicBezTo>
                  <a:cubicBezTo>
                    <a:pt x="937" y="637"/>
                    <a:pt x="937" y="637"/>
                    <a:pt x="937" y="637"/>
                  </a:cubicBezTo>
                  <a:cubicBezTo>
                    <a:pt x="1158" y="637"/>
                    <a:pt x="1158" y="637"/>
                    <a:pt x="1158" y="637"/>
                  </a:cubicBezTo>
                  <a:cubicBezTo>
                    <a:pt x="1158" y="451"/>
                    <a:pt x="1158" y="451"/>
                    <a:pt x="1158" y="451"/>
                  </a:cubicBezTo>
                  <a:lnTo>
                    <a:pt x="937" y="451"/>
                  </a:lnTo>
                  <a:close/>
                  <a:moveTo>
                    <a:pt x="152" y="429"/>
                  </a:moveTo>
                  <a:cubicBezTo>
                    <a:pt x="152" y="462"/>
                    <a:pt x="125" y="489"/>
                    <a:pt x="92" y="489"/>
                  </a:cubicBezTo>
                  <a:cubicBezTo>
                    <a:pt x="59" y="489"/>
                    <a:pt x="32" y="462"/>
                    <a:pt x="32" y="429"/>
                  </a:cubicBezTo>
                  <a:cubicBezTo>
                    <a:pt x="32" y="396"/>
                    <a:pt x="59" y="369"/>
                    <a:pt x="92" y="369"/>
                  </a:cubicBezTo>
                  <a:cubicBezTo>
                    <a:pt x="125" y="369"/>
                    <a:pt x="152" y="396"/>
                    <a:pt x="152" y="429"/>
                  </a:cubicBezTo>
                  <a:close/>
                </a:path>
              </a:pathLst>
            </a:custGeom>
            <a:solidFill>
              <a:srgbClr val="C00000"/>
            </a:solidFill>
            <a:ln>
              <a:noFill/>
            </a:ln>
          </p:spPr>
          <p:txBody>
            <a:bodyPr/>
            <a:lstStyle/>
            <a:p>
              <a:endParaRPr lang="zh-CN" altLang="en-US"/>
            </a:p>
          </p:txBody>
        </p:sp>
        <p:sp>
          <p:nvSpPr>
            <p:cNvPr id="126" name="Text Box 19"/>
            <p:cNvSpPr txBox="1">
              <a:spLocks noChangeArrowheads="1"/>
            </p:cNvSpPr>
            <p:nvPr/>
          </p:nvSpPr>
          <p:spPr bwMode="auto">
            <a:xfrm>
              <a:off x="5772150" y="4334963"/>
              <a:ext cx="311150" cy="36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b="1" dirty="0"/>
                <a:t>5</a:t>
              </a:r>
            </a:p>
          </p:txBody>
        </p:sp>
      </p:grpSp>
      <p:grpSp>
        <p:nvGrpSpPr>
          <p:cNvPr id="127" name="组合 126"/>
          <p:cNvGrpSpPr/>
          <p:nvPr/>
        </p:nvGrpSpPr>
        <p:grpSpPr>
          <a:xfrm>
            <a:off x="2305050" y="2644821"/>
            <a:ext cx="6838950" cy="562322"/>
            <a:chOff x="2305050" y="2644821"/>
            <a:chExt cx="6838950" cy="562322"/>
          </a:xfrm>
        </p:grpSpPr>
        <p:sp>
          <p:nvSpPr>
            <p:cNvPr id="131" name="Freeform 8"/>
            <p:cNvSpPr>
              <a:spLocks noEditPoints="1"/>
            </p:cNvSpPr>
            <p:nvPr/>
          </p:nvSpPr>
          <p:spPr bwMode="auto">
            <a:xfrm>
              <a:off x="2305050" y="2644821"/>
              <a:ext cx="6838950" cy="562322"/>
            </a:xfrm>
            <a:custGeom>
              <a:avLst/>
              <a:gdLst>
                <a:gd name="T0" fmla="*/ 6171956 w 2266"/>
                <a:gd name="T1" fmla="*/ 0 h 186"/>
                <a:gd name="T2" fmla="*/ 5686047 w 2266"/>
                <a:gd name="T3" fmla="*/ 232646 h 186"/>
                <a:gd name="T4" fmla="*/ 546271 w 2266"/>
                <a:gd name="T5" fmla="*/ 232646 h 186"/>
                <a:gd name="T6" fmla="*/ 274645 w 2266"/>
                <a:gd name="T7" fmla="*/ 6043 h 186"/>
                <a:gd name="T8" fmla="*/ 0 w 2266"/>
                <a:gd name="T9" fmla="*/ 280988 h 186"/>
                <a:gd name="T10" fmla="*/ 274645 w 2266"/>
                <a:gd name="T11" fmla="*/ 555932 h 186"/>
                <a:gd name="T12" fmla="*/ 546271 w 2266"/>
                <a:gd name="T13" fmla="*/ 326308 h 186"/>
                <a:gd name="T14" fmla="*/ 5686047 w 2266"/>
                <a:gd name="T15" fmla="*/ 326308 h 186"/>
                <a:gd name="T16" fmla="*/ 6171956 w 2266"/>
                <a:gd name="T17" fmla="*/ 561975 h 186"/>
                <a:gd name="T18" fmla="*/ 6838950 w 2266"/>
                <a:gd name="T19" fmla="*/ 561975 h 186"/>
                <a:gd name="T20" fmla="*/ 6838950 w 2266"/>
                <a:gd name="T21" fmla="*/ 0 h 186"/>
                <a:gd name="T22" fmla="*/ 6171956 w 2266"/>
                <a:gd name="T23" fmla="*/ 0 h 186"/>
                <a:gd name="T24" fmla="*/ 274645 w 2266"/>
                <a:gd name="T25" fmla="*/ 462270 h 186"/>
                <a:gd name="T26" fmla="*/ 93560 w 2266"/>
                <a:gd name="T27" fmla="*/ 280988 h 186"/>
                <a:gd name="T28" fmla="*/ 274645 w 2266"/>
                <a:gd name="T29" fmla="*/ 99705 h 186"/>
                <a:gd name="T30" fmla="*/ 455729 w 2266"/>
                <a:gd name="T31" fmla="*/ 280988 h 186"/>
                <a:gd name="T32" fmla="*/ 274645 w 2266"/>
                <a:gd name="T33" fmla="*/ 462270 h 1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66" h="186">
                  <a:moveTo>
                    <a:pt x="2045" y="0"/>
                  </a:moveTo>
                  <a:cubicBezTo>
                    <a:pt x="1884" y="77"/>
                    <a:pt x="1884" y="77"/>
                    <a:pt x="1884" y="77"/>
                  </a:cubicBezTo>
                  <a:cubicBezTo>
                    <a:pt x="181" y="77"/>
                    <a:pt x="181" y="77"/>
                    <a:pt x="181" y="77"/>
                  </a:cubicBezTo>
                  <a:cubicBezTo>
                    <a:pt x="174" y="34"/>
                    <a:pt x="136" y="2"/>
                    <a:pt x="91" y="2"/>
                  </a:cubicBezTo>
                  <a:cubicBezTo>
                    <a:pt x="41" y="2"/>
                    <a:pt x="0" y="43"/>
                    <a:pt x="0" y="93"/>
                  </a:cubicBezTo>
                  <a:cubicBezTo>
                    <a:pt x="0" y="143"/>
                    <a:pt x="41" y="184"/>
                    <a:pt x="91" y="184"/>
                  </a:cubicBezTo>
                  <a:cubicBezTo>
                    <a:pt x="136" y="184"/>
                    <a:pt x="174" y="152"/>
                    <a:pt x="181" y="108"/>
                  </a:cubicBezTo>
                  <a:cubicBezTo>
                    <a:pt x="1884" y="108"/>
                    <a:pt x="1884" y="108"/>
                    <a:pt x="1884" y="108"/>
                  </a:cubicBezTo>
                  <a:cubicBezTo>
                    <a:pt x="2045" y="186"/>
                    <a:pt x="2045" y="186"/>
                    <a:pt x="2045" y="186"/>
                  </a:cubicBezTo>
                  <a:cubicBezTo>
                    <a:pt x="2266" y="186"/>
                    <a:pt x="2266" y="186"/>
                    <a:pt x="2266" y="186"/>
                  </a:cubicBezTo>
                  <a:cubicBezTo>
                    <a:pt x="2266" y="0"/>
                    <a:pt x="2266" y="0"/>
                    <a:pt x="2266" y="0"/>
                  </a:cubicBezTo>
                  <a:lnTo>
                    <a:pt x="2045" y="0"/>
                  </a:lnTo>
                  <a:close/>
                  <a:moveTo>
                    <a:pt x="91" y="153"/>
                  </a:moveTo>
                  <a:cubicBezTo>
                    <a:pt x="58" y="153"/>
                    <a:pt x="31" y="126"/>
                    <a:pt x="31" y="93"/>
                  </a:cubicBezTo>
                  <a:cubicBezTo>
                    <a:pt x="31" y="60"/>
                    <a:pt x="58" y="33"/>
                    <a:pt x="91" y="33"/>
                  </a:cubicBezTo>
                  <a:cubicBezTo>
                    <a:pt x="124" y="33"/>
                    <a:pt x="151" y="60"/>
                    <a:pt x="151" y="93"/>
                  </a:cubicBezTo>
                  <a:cubicBezTo>
                    <a:pt x="151" y="126"/>
                    <a:pt x="124" y="153"/>
                    <a:pt x="91" y="153"/>
                  </a:cubicBezTo>
                  <a:close/>
                </a:path>
              </a:pathLst>
            </a:custGeom>
            <a:solidFill>
              <a:srgbClr val="C00000"/>
            </a:solidFill>
            <a:ln>
              <a:noFill/>
            </a:ln>
          </p:spPr>
          <p:txBody>
            <a:bodyPr/>
            <a:lstStyle/>
            <a:p>
              <a:endParaRPr lang="zh-CN" altLang="en-US"/>
            </a:p>
          </p:txBody>
        </p:sp>
        <p:sp>
          <p:nvSpPr>
            <p:cNvPr id="137" name="Text Box 20"/>
            <p:cNvSpPr txBox="1">
              <a:spLocks noChangeArrowheads="1"/>
            </p:cNvSpPr>
            <p:nvPr/>
          </p:nvSpPr>
          <p:spPr bwMode="auto">
            <a:xfrm>
              <a:off x="2419350" y="2741718"/>
              <a:ext cx="311150" cy="366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b="1" dirty="0">
                  <a:solidFill>
                    <a:srgbClr val="3F1655"/>
                  </a:solidFill>
                </a:rPr>
                <a:t>3</a:t>
              </a:r>
            </a:p>
          </p:txBody>
        </p:sp>
      </p:grpSp>
      <p:sp>
        <p:nvSpPr>
          <p:cNvPr id="146" name="矩形 145"/>
          <p:cNvSpPr/>
          <p:nvPr/>
        </p:nvSpPr>
        <p:spPr>
          <a:xfrm>
            <a:off x="604949" y="2333915"/>
            <a:ext cx="782366" cy="253910"/>
          </a:xfrm>
          <a:prstGeom prst="rect">
            <a:avLst/>
          </a:prstGeom>
        </p:spPr>
        <p:txBody>
          <a:bodyPr wrap="square" lIns="68573" tIns="34287" rIns="68573" bIns="34287">
            <a:spAutoFit/>
          </a:bodyPr>
          <a:lstStyle/>
          <a:p>
            <a:r>
              <a:rPr lang="zh-CN" altLang="en-US" sz="1200" b="1" dirty="0">
                <a:solidFill>
                  <a:schemeClr val="tx1">
                    <a:lumMod val="75000"/>
                    <a:lumOff val="25000"/>
                  </a:schemeClr>
                </a:solidFill>
                <a:latin typeface="微软雅黑" pitchFamily="34" charset="-122"/>
                <a:ea typeface="微软雅黑" pitchFamily="34" charset="-122"/>
              </a:rPr>
              <a:t>添加标题</a:t>
            </a:r>
            <a:endParaRPr lang="en-US" altLang="zh-CN" sz="1200" b="1" dirty="0">
              <a:solidFill>
                <a:schemeClr val="tx1">
                  <a:lumMod val="75000"/>
                  <a:lumOff val="25000"/>
                </a:schemeClr>
              </a:solidFill>
              <a:latin typeface="微软雅黑" pitchFamily="34" charset="-122"/>
              <a:ea typeface="微软雅黑" pitchFamily="34" charset="-122"/>
            </a:endParaRPr>
          </a:p>
        </p:txBody>
      </p:sp>
      <p:sp>
        <p:nvSpPr>
          <p:cNvPr id="151" name="矩形 150"/>
          <p:cNvSpPr>
            <a:spLocks noChangeArrowheads="1"/>
          </p:cNvSpPr>
          <p:nvPr/>
        </p:nvSpPr>
        <p:spPr bwMode="auto">
          <a:xfrm>
            <a:off x="595229" y="2645064"/>
            <a:ext cx="1397151" cy="56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900" dirty="0">
                <a:solidFill>
                  <a:srgbClr val="333333"/>
                </a:solidFill>
                <a:sym typeface="微软雅黑" pitchFamily="34" charset="-122"/>
              </a:rPr>
              <a:t>在此录入上述图表的综合描述说明，在此录入上述图表的综合描述说明。</a:t>
            </a:r>
          </a:p>
        </p:txBody>
      </p:sp>
      <p:sp>
        <p:nvSpPr>
          <p:cNvPr id="152" name="矩形 151"/>
          <p:cNvSpPr/>
          <p:nvPr/>
        </p:nvSpPr>
        <p:spPr>
          <a:xfrm>
            <a:off x="4149672" y="1419917"/>
            <a:ext cx="782366" cy="253910"/>
          </a:xfrm>
          <a:prstGeom prst="rect">
            <a:avLst/>
          </a:prstGeom>
        </p:spPr>
        <p:txBody>
          <a:bodyPr wrap="square" lIns="68573" tIns="34287" rIns="68573" bIns="34287">
            <a:spAutoFit/>
          </a:bodyPr>
          <a:lstStyle/>
          <a:p>
            <a:r>
              <a:rPr lang="zh-CN" altLang="en-US" sz="1200" b="1" dirty="0">
                <a:solidFill>
                  <a:schemeClr val="tx1">
                    <a:lumMod val="75000"/>
                    <a:lumOff val="25000"/>
                  </a:schemeClr>
                </a:solidFill>
                <a:latin typeface="微软雅黑" pitchFamily="34" charset="-122"/>
                <a:ea typeface="微软雅黑" pitchFamily="34" charset="-122"/>
              </a:rPr>
              <a:t>添加标题</a:t>
            </a:r>
            <a:endParaRPr lang="en-US" altLang="zh-CN" sz="1200" b="1" dirty="0">
              <a:solidFill>
                <a:schemeClr val="tx1">
                  <a:lumMod val="75000"/>
                  <a:lumOff val="25000"/>
                </a:schemeClr>
              </a:solidFill>
              <a:latin typeface="微软雅黑" pitchFamily="34" charset="-122"/>
              <a:ea typeface="微软雅黑" pitchFamily="34" charset="-122"/>
            </a:endParaRPr>
          </a:p>
        </p:txBody>
      </p:sp>
      <p:sp>
        <p:nvSpPr>
          <p:cNvPr id="153" name="矩形 152"/>
          <p:cNvSpPr>
            <a:spLocks noChangeArrowheads="1"/>
          </p:cNvSpPr>
          <p:nvPr/>
        </p:nvSpPr>
        <p:spPr bwMode="auto">
          <a:xfrm>
            <a:off x="4139952" y="1731066"/>
            <a:ext cx="1397151" cy="56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900" dirty="0">
                <a:solidFill>
                  <a:srgbClr val="333333"/>
                </a:solidFill>
                <a:sym typeface="微软雅黑" pitchFamily="34" charset="-122"/>
              </a:rPr>
              <a:t>在此录入上述图表的综合描述说明，在此录入上述图表的综合描述说明。</a:t>
            </a:r>
          </a:p>
        </p:txBody>
      </p:sp>
      <p:sp>
        <p:nvSpPr>
          <p:cNvPr id="154" name="矩形 153"/>
          <p:cNvSpPr/>
          <p:nvPr/>
        </p:nvSpPr>
        <p:spPr>
          <a:xfrm>
            <a:off x="6453928" y="1419917"/>
            <a:ext cx="782366" cy="253910"/>
          </a:xfrm>
          <a:prstGeom prst="rect">
            <a:avLst/>
          </a:prstGeom>
        </p:spPr>
        <p:txBody>
          <a:bodyPr wrap="square" lIns="68573" tIns="34287" rIns="68573" bIns="34287">
            <a:spAutoFit/>
          </a:bodyPr>
          <a:lstStyle/>
          <a:p>
            <a:r>
              <a:rPr lang="zh-CN" altLang="en-US" sz="1200" b="1" dirty="0">
                <a:solidFill>
                  <a:schemeClr val="tx1">
                    <a:lumMod val="75000"/>
                    <a:lumOff val="25000"/>
                  </a:schemeClr>
                </a:solidFill>
                <a:latin typeface="微软雅黑" pitchFamily="34" charset="-122"/>
                <a:ea typeface="微软雅黑" pitchFamily="34" charset="-122"/>
              </a:rPr>
              <a:t>添加标题</a:t>
            </a:r>
            <a:endParaRPr lang="en-US" altLang="zh-CN" sz="1200" b="1" dirty="0">
              <a:solidFill>
                <a:schemeClr val="tx1">
                  <a:lumMod val="75000"/>
                  <a:lumOff val="25000"/>
                </a:schemeClr>
              </a:solidFill>
              <a:latin typeface="微软雅黑" pitchFamily="34" charset="-122"/>
              <a:ea typeface="微软雅黑" pitchFamily="34" charset="-122"/>
            </a:endParaRPr>
          </a:p>
        </p:txBody>
      </p:sp>
      <p:sp>
        <p:nvSpPr>
          <p:cNvPr id="155" name="矩形 154"/>
          <p:cNvSpPr>
            <a:spLocks noChangeArrowheads="1"/>
          </p:cNvSpPr>
          <p:nvPr/>
        </p:nvSpPr>
        <p:spPr bwMode="auto">
          <a:xfrm>
            <a:off x="6444208" y="1731066"/>
            <a:ext cx="1397151" cy="56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900" dirty="0">
                <a:solidFill>
                  <a:srgbClr val="333333"/>
                </a:solidFill>
                <a:sym typeface="微软雅黑" pitchFamily="34" charset="-122"/>
              </a:rPr>
              <a:t>在此录入上述图表的综合描述说明，在此录入上述图表的综合描述说明。</a:t>
            </a:r>
          </a:p>
        </p:txBody>
      </p:sp>
      <p:sp>
        <p:nvSpPr>
          <p:cNvPr id="156" name="矩形 155"/>
          <p:cNvSpPr/>
          <p:nvPr/>
        </p:nvSpPr>
        <p:spPr>
          <a:xfrm>
            <a:off x="4149672" y="3579888"/>
            <a:ext cx="782366" cy="253910"/>
          </a:xfrm>
          <a:prstGeom prst="rect">
            <a:avLst/>
          </a:prstGeom>
        </p:spPr>
        <p:txBody>
          <a:bodyPr wrap="square" lIns="68573" tIns="34287" rIns="68573" bIns="34287">
            <a:spAutoFit/>
          </a:bodyPr>
          <a:lstStyle/>
          <a:p>
            <a:r>
              <a:rPr lang="zh-CN" altLang="en-US" sz="1200" b="1" dirty="0">
                <a:solidFill>
                  <a:schemeClr val="tx1">
                    <a:lumMod val="75000"/>
                    <a:lumOff val="25000"/>
                  </a:schemeClr>
                </a:solidFill>
                <a:latin typeface="微软雅黑" pitchFamily="34" charset="-122"/>
                <a:ea typeface="微软雅黑" pitchFamily="34" charset="-122"/>
              </a:rPr>
              <a:t>添加标题</a:t>
            </a:r>
            <a:endParaRPr lang="en-US" altLang="zh-CN" sz="1200" b="1" dirty="0">
              <a:solidFill>
                <a:schemeClr val="tx1">
                  <a:lumMod val="75000"/>
                  <a:lumOff val="25000"/>
                </a:schemeClr>
              </a:solidFill>
              <a:latin typeface="微软雅黑" pitchFamily="34" charset="-122"/>
              <a:ea typeface="微软雅黑" pitchFamily="34" charset="-122"/>
            </a:endParaRPr>
          </a:p>
        </p:txBody>
      </p:sp>
      <p:sp>
        <p:nvSpPr>
          <p:cNvPr id="157" name="矩形 156"/>
          <p:cNvSpPr>
            <a:spLocks noChangeArrowheads="1"/>
          </p:cNvSpPr>
          <p:nvPr/>
        </p:nvSpPr>
        <p:spPr bwMode="auto">
          <a:xfrm>
            <a:off x="4139952" y="3891037"/>
            <a:ext cx="1397151" cy="56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900" dirty="0">
                <a:solidFill>
                  <a:srgbClr val="333333"/>
                </a:solidFill>
                <a:sym typeface="微软雅黑" pitchFamily="34" charset="-122"/>
              </a:rPr>
              <a:t>在此录入上述图表的综合描述说明，在此录入上述图表的综合描述说明。</a:t>
            </a:r>
          </a:p>
        </p:txBody>
      </p:sp>
      <p:sp>
        <p:nvSpPr>
          <p:cNvPr id="158" name="矩形 157"/>
          <p:cNvSpPr/>
          <p:nvPr/>
        </p:nvSpPr>
        <p:spPr>
          <a:xfrm>
            <a:off x="6453928" y="3579888"/>
            <a:ext cx="782366" cy="253910"/>
          </a:xfrm>
          <a:prstGeom prst="rect">
            <a:avLst/>
          </a:prstGeom>
        </p:spPr>
        <p:txBody>
          <a:bodyPr wrap="square" lIns="68573" tIns="34287" rIns="68573" bIns="34287">
            <a:spAutoFit/>
          </a:bodyPr>
          <a:lstStyle/>
          <a:p>
            <a:r>
              <a:rPr lang="zh-CN" altLang="en-US" sz="1200" b="1" dirty="0">
                <a:solidFill>
                  <a:schemeClr val="tx1">
                    <a:lumMod val="75000"/>
                    <a:lumOff val="25000"/>
                  </a:schemeClr>
                </a:solidFill>
                <a:latin typeface="微软雅黑" pitchFamily="34" charset="-122"/>
                <a:ea typeface="微软雅黑" pitchFamily="34" charset="-122"/>
              </a:rPr>
              <a:t>添加标题</a:t>
            </a:r>
            <a:endParaRPr lang="en-US" altLang="zh-CN" sz="1200" b="1" dirty="0">
              <a:solidFill>
                <a:schemeClr val="tx1">
                  <a:lumMod val="75000"/>
                  <a:lumOff val="25000"/>
                </a:schemeClr>
              </a:solidFill>
              <a:latin typeface="微软雅黑" pitchFamily="34" charset="-122"/>
              <a:ea typeface="微软雅黑" pitchFamily="34" charset="-122"/>
            </a:endParaRPr>
          </a:p>
        </p:txBody>
      </p:sp>
      <p:sp>
        <p:nvSpPr>
          <p:cNvPr id="159" name="矩形 158"/>
          <p:cNvSpPr>
            <a:spLocks noChangeArrowheads="1"/>
          </p:cNvSpPr>
          <p:nvPr/>
        </p:nvSpPr>
        <p:spPr bwMode="auto">
          <a:xfrm>
            <a:off x="6444208" y="3891037"/>
            <a:ext cx="1397151" cy="56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900" dirty="0">
                <a:solidFill>
                  <a:srgbClr val="333333"/>
                </a:solidFill>
                <a:sym typeface="微软雅黑" pitchFamily="34" charset="-122"/>
              </a:rPr>
              <a:t>在此录入上述图表的综合描述说明，在此录入上述图表的综合描述说明。</a:t>
            </a:r>
          </a:p>
        </p:txBody>
      </p:sp>
    </p:spTree>
    <p:extLst>
      <p:ext uri="{BB962C8B-B14F-4D97-AF65-F5344CB8AC3E}">
        <p14:creationId xmlns:p14="http://schemas.microsoft.com/office/powerpoint/2010/main" val="132051829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right)">
                                      <p:cBhvr>
                                        <p:cTn id="7" dur="1750"/>
                                        <p:tgtEl>
                                          <p:spTgt spid="127"/>
                                        </p:tgtEl>
                                      </p:cBhvr>
                                    </p:animEffect>
                                  </p:childTnLst>
                                </p:cTn>
                              </p:par>
                              <p:par>
                                <p:cTn id="8" presetID="22" presetClass="entr" presetSubtype="2" fill="hold"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wipe(right)">
                                      <p:cBhvr>
                                        <p:cTn id="10" dur="1750"/>
                                        <p:tgtEl>
                                          <p:spTgt spid="87"/>
                                        </p:tgtEl>
                                      </p:cBhvr>
                                    </p:animEffect>
                                  </p:childTnLst>
                                </p:cTn>
                              </p:par>
                              <p:par>
                                <p:cTn id="11" presetID="22" presetClass="entr" presetSubtype="2"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wipe(right)">
                                      <p:cBhvr>
                                        <p:cTn id="13" dur="1750"/>
                                        <p:tgtEl>
                                          <p:spTgt spid="97"/>
                                        </p:tgtEl>
                                      </p:cBhvr>
                                    </p:animEffect>
                                  </p:childTnLst>
                                </p:cTn>
                              </p:par>
                              <p:par>
                                <p:cTn id="14" presetID="22" presetClass="entr" presetSubtype="2" fill="hold" nodeType="with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wipe(right)">
                                      <p:cBhvr>
                                        <p:cTn id="16" dur="1750"/>
                                        <p:tgtEl>
                                          <p:spTgt spid="100"/>
                                        </p:tgtEl>
                                      </p:cBhvr>
                                    </p:animEffect>
                                  </p:childTnLst>
                                </p:cTn>
                              </p:par>
                              <p:par>
                                <p:cTn id="17" presetID="22" presetClass="entr" presetSubtype="2"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wipe(right)">
                                      <p:cBhvr>
                                        <p:cTn id="19" dur="1750"/>
                                        <p:tgtEl>
                                          <p:spTgt spid="120"/>
                                        </p:tgtEl>
                                      </p:cBhvr>
                                    </p:animEffect>
                                  </p:childTnLst>
                                </p:cTn>
                              </p:par>
                            </p:childTnLst>
                          </p:cTn>
                        </p:par>
                        <p:par>
                          <p:cTn id="20" fill="hold">
                            <p:stCondLst>
                              <p:cond delay="1750"/>
                            </p:stCondLst>
                            <p:childTnLst>
                              <p:par>
                                <p:cTn id="21" presetID="22" presetClass="entr" presetSubtype="8" fill="hold" grpId="0" nodeType="afterEffect">
                                  <p:stCondLst>
                                    <p:cond delay="0"/>
                                  </p:stCondLst>
                                  <p:childTnLst>
                                    <p:set>
                                      <p:cBhvr>
                                        <p:cTn id="22" dur="1" fill="hold">
                                          <p:stCondLst>
                                            <p:cond delay="0"/>
                                          </p:stCondLst>
                                        </p:cTn>
                                        <p:tgtEl>
                                          <p:spTgt spid="146"/>
                                        </p:tgtEl>
                                        <p:attrNameLst>
                                          <p:attrName>style.visibility</p:attrName>
                                        </p:attrNameLst>
                                      </p:cBhvr>
                                      <p:to>
                                        <p:strVal val="visible"/>
                                      </p:to>
                                    </p:set>
                                    <p:animEffect transition="in" filter="wipe(left)">
                                      <p:cBhvr>
                                        <p:cTn id="23" dur="500"/>
                                        <p:tgtEl>
                                          <p:spTgt spid="14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51"/>
                                        </p:tgtEl>
                                        <p:attrNameLst>
                                          <p:attrName>style.visibility</p:attrName>
                                        </p:attrNameLst>
                                      </p:cBhvr>
                                      <p:to>
                                        <p:strVal val="visible"/>
                                      </p:to>
                                    </p:set>
                                    <p:animEffect transition="in" filter="wipe(left)">
                                      <p:cBhvr>
                                        <p:cTn id="26" dur="500"/>
                                        <p:tgtEl>
                                          <p:spTgt spid="15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52"/>
                                        </p:tgtEl>
                                        <p:attrNameLst>
                                          <p:attrName>style.visibility</p:attrName>
                                        </p:attrNameLst>
                                      </p:cBhvr>
                                      <p:to>
                                        <p:strVal val="visible"/>
                                      </p:to>
                                    </p:set>
                                    <p:animEffect transition="in" filter="wipe(left)">
                                      <p:cBhvr>
                                        <p:cTn id="29" dur="500"/>
                                        <p:tgtEl>
                                          <p:spTgt spid="152"/>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wipe(left)">
                                      <p:cBhvr>
                                        <p:cTn id="32" dur="500"/>
                                        <p:tgtEl>
                                          <p:spTgt spid="15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54"/>
                                        </p:tgtEl>
                                        <p:attrNameLst>
                                          <p:attrName>style.visibility</p:attrName>
                                        </p:attrNameLst>
                                      </p:cBhvr>
                                      <p:to>
                                        <p:strVal val="visible"/>
                                      </p:to>
                                    </p:set>
                                    <p:animEffect transition="in" filter="wipe(left)">
                                      <p:cBhvr>
                                        <p:cTn id="35" dur="500"/>
                                        <p:tgtEl>
                                          <p:spTgt spid="15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55"/>
                                        </p:tgtEl>
                                        <p:attrNameLst>
                                          <p:attrName>style.visibility</p:attrName>
                                        </p:attrNameLst>
                                      </p:cBhvr>
                                      <p:to>
                                        <p:strVal val="visible"/>
                                      </p:to>
                                    </p:set>
                                    <p:animEffect transition="in" filter="wipe(left)">
                                      <p:cBhvr>
                                        <p:cTn id="38" dur="500"/>
                                        <p:tgtEl>
                                          <p:spTgt spid="15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56"/>
                                        </p:tgtEl>
                                        <p:attrNameLst>
                                          <p:attrName>style.visibility</p:attrName>
                                        </p:attrNameLst>
                                      </p:cBhvr>
                                      <p:to>
                                        <p:strVal val="visible"/>
                                      </p:to>
                                    </p:set>
                                    <p:animEffect transition="in" filter="wipe(left)">
                                      <p:cBhvr>
                                        <p:cTn id="41" dur="500"/>
                                        <p:tgtEl>
                                          <p:spTgt spid="15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57"/>
                                        </p:tgtEl>
                                        <p:attrNameLst>
                                          <p:attrName>style.visibility</p:attrName>
                                        </p:attrNameLst>
                                      </p:cBhvr>
                                      <p:to>
                                        <p:strVal val="visible"/>
                                      </p:to>
                                    </p:set>
                                    <p:animEffect transition="in" filter="wipe(left)">
                                      <p:cBhvr>
                                        <p:cTn id="44" dur="500"/>
                                        <p:tgtEl>
                                          <p:spTgt spid="15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58"/>
                                        </p:tgtEl>
                                        <p:attrNameLst>
                                          <p:attrName>style.visibility</p:attrName>
                                        </p:attrNameLst>
                                      </p:cBhvr>
                                      <p:to>
                                        <p:strVal val="visible"/>
                                      </p:to>
                                    </p:set>
                                    <p:animEffect transition="in" filter="wipe(left)">
                                      <p:cBhvr>
                                        <p:cTn id="47" dur="500"/>
                                        <p:tgtEl>
                                          <p:spTgt spid="158"/>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59"/>
                                        </p:tgtEl>
                                        <p:attrNameLst>
                                          <p:attrName>style.visibility</p:attrName>
                                        </p:attrNameLst>
                                      </p:cBhvr>
                                      <p:to>
                                        <p:strVal val="visible"/>
                                      </p:to>
                                    </p:set>
                                    <p:animEffect transition="in" filter="wipe(left)">
                                      <p:cBhvr>
                                        <p:cTn id="50"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51" grpId="0"/>
      <p:bldP spid="152" grpId="0"/>
      <p:bldP spid="153" grpId="0"/>
      <p:bldP spid="154" grpId="0"/>
      <p:bldP spid="155" grpId="0"/>
      <p:bldP spid="156" grpId="0"/>
      <p:bldP spid="157" grpId="0"/>
      <p:bldP spid="158" grpId="0"/>
      <p:bldP spid="1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10"/>
          <p:cNvSpPr>
            <a:spLocks/>
          </p:cNvSpPr>
          <p:nvPr/>
        </p:nvSpPr>
        <p:spPr bwMode="auto">
          <a:xfrm>
            <a:off x="2841722" y="1272392"/>
            <a:ext cx="1460540" cy="1613764"/>
          </a:xfrm>
          <a:custGeom>
            <a:avLst/>
            <a:gdLst>
              <a:gd name="T0" fmla="*/ 1606 w 3207"/>
              <a:gd name="T1" fmla="*/ 3189 h 3541"/>
              <a:gd name="T2" fmla="*/ 2390 w 3207"/>
              <a:gd name="T3" fmla="*/ 3541 h 3541"/>
              <a:gd name="T4" fmla="*/ 3206 w 3207"/>
              <a:gd name="T5" fmla="*/ 2917 h 3541"/>
              <a:gd name="T6" fmla="*/ 3207 w 3207"/>
              <a:gd name="T7" fmla="*/ 2918 h 3541"/>
              <a:gd name="T8" fmla="*/ 6 w 3207"/>
              <a:gd name="T9" fmla="*/ 5 h 3541"/>
              <a:gd name="T10" fmla="*/ 3 w 3207"/>
              <a:gd name="T11" fmla="*/ 0 h 3541"/>
              <a:gd name="T12" fmla="*/ 6 w 3207"/>
              <a:gd name="T13" fmla="*/ 5 h 3541"/>
              <a:gd name="T14" fmla="*/ 598 w 3207"/>
              <a:gd name="T15" fmla="*/ 805 h 3541"/>
              <a:gd name="T16" fmla="*/ 230 w 3207"/>
              <a:gd name="T17" fmla="*/ 1621 h 3541"/>
              <a:gd name="T18" fmla="*/ 231 w 3207"/>
              <a:gd name="T19" fmla="*/ 1625 h 3541"/>
              <a:gd name="T20" fmla="*/ 1606 w 3207"/>
              <a:gd name="T21" fmla="*/ 3189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7" h="3541">
                <a:moveTo>
                  <a:pt x="1606" y="3189"/>
                </a:moveTo>
                <a:lnTo>
                  <a:pt x="2390" y="3541"/>
                </a:lnTo>
                <a:lnTo>
                  <a:pt x="3206" y="2917"/>
                </a:lnTo>
                <a:lnTo>
                  <a:pt x="3207" y="2918"/>
                </a:lnTo>
                <a:cubicBezTo>
                  <a:pt x="3055" y="1282"/>
                  <a:pt x="1679" y="0"/>
                  <a:pt x="6" y="5"/>
                </a:cubicBezTo>
                <a:lnTo>
                  <a:pt x="3" y="0"/>
                </a:lnTo>
                <a:cubicBezTo>
                  <a:pt x="2" y="0"/>
                  <a:pt x="0" y="0"/>
                  <a:pt x="6" y="5"/>
                </a:cubicBezTo>
                <a:lnTo>
                  <a:pt x="598" y="805"/>
                </a:lnTo>
                <a:lnTo>
                  <a:pt x="230" y="1621"/>
                </a:lnTo>
                <a:lnTo>
                  <a:pt x="231" y="1625"/>
                </a:lnTo>
                <a:cubicBezTo>
                  <a:pt x="1000" y="1734"/>
                  <a:pt x="1594" y="2388"/>
                  <a:pt x="1606" y="3189"/>
                </a:cubicBezTo>
                <a:close/>
              </a:path>
            </a:pathLst>
          </a:custGeom>
          <a:solidFill>
            <a:srgbClr val="C00000"/>
          </a:solidFill>
          <a:ln w="15875">
            <a:gradFill>
              <a:gsLst>
                <a:gs pos="0">
                  <a:srgbClr val="F3F3F3"/>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endParaRPr lang="zh-CN" altLang="en-US"/>
          </a:p>
        </p:txBody>
      </p:sp>
      <p:sp>
        <p:nvSpPr>
          <p:cNvPr id="49" name="矩形 48"/>
          <p:cNvSpPr/>
          <p:nvPr/>
        </p:nvSpPr>
        <p:spPr>
          <a:xfrm rot="3203510">
            <a:off x="1811829" y="1709966"/>
            <a:ext cx="2063438" cy="2063158"/>
          </a:xfrm>
          <a:prstGeom prst="rect">
            <a:avLst/>
          </a:prstGeom>
          <a:noFill/>
          <a:ln w="25400" cap="flat" cmpd="sng" algn="ctr">
            <a:noFill/>
            <a:prstDash val="solid"/>
          </a:ln>
          <a:effectLst/>
        </p:spPr>
        <p:txBody>
          <a:bodyPr spcFirstLastPara="1" lIns="67217" tIns="33610" rIns="67217" bIns="33610" numCol="1" anchor="ctr">
            <a:prstTxWarp prst="textArchUp">
              <a:avLst/>
            </a:prstTxWarp>
          </a:bodyPr>
          <a:lstStyle/>
          <a:p>
            <a:pPr algn="ctr" defTabSz="685874">
              <a:defRPr/>
            </a:pPr>
            <a:r>
              <a:rPr lang="zh-CN" altLang="en-US" kern="0" dirty="0">
                <a:solidFill>
                  <a:srgbClr val="F9F9F9"/>
                </a:solidFill>
                <a:latin typeface="微软雅黑" pitchFamily="34" charset="-122"/>
                <a:ea typeface="微软雅黑" pitchFamily="34" charset="-122"/>
              </a:rPr>
              <a:t>此处添加文本</a:t>
            </a:r>
          </a:p>
        </p:txBody>
      </p:sp>
      <p:sp>
        <p:nvSpPr>
          <p:cNvPr id="50" name="Freeform 7"/>
          <p:cNvSpPr>
            <a:spLocks/>
          </p:cNvSpPr>
          <p:nvPr/>
        </p:nvSpPr>
        <p:spPr bwMode="auto">
          <a:xfrm>
            <a:off x="1388463" y="1269958"/>
            <a:ext cx="1613641" cy="1461867"/>
          </a:xfrm>
          <a:custGeom>
            <a:avLst/>
            <a:gdLst>
              <a:gd name="T0" fmla="*/ 1625 w 3541"/>
              <a:gd name="T1" fmla="*/ 2978 h 3207"/>
              <a:gd name="T2" fmla="*/ 3189 w 3541"/>
              <a:gd name="T3" fmla="*/ 1591 h 3207"/>
              <a:gd name="T4" fmla="*/ 3541 w 3541"/>
              <a:gd name="T5" fmla="*/ 823 h 3207"/>
              <a:gd name="T6" fmla="*/ 2917 w 3541"/>
              <a:gd name="T7" fmla="*/ 7 h 3207"/>
              <a:gd name="T8" fmla="*/ 2916 w 3541"/>
              <a:gd name="T9" fmla="*/ 0 h 3207"/>
              <a:gd name="T10" fmla="*/ 5 w 3541"/>
              <a:gd name="T11" fmla="*/ 3207 h 3207"/>
              <a:gd name="T12" fmla="*/ 0 w 3541"/>
              <a:gd name="T13" fmla="*/ 3205 h 3207"/>
              <a:gd name="T14" fmla="*/ 5 w 3541"/>
              <a:gd name="T15" fmla="*/ 3207 h 3207"/>
              <a:gd name="T16" fmla="*/ 805 w 3541"/>
              <a:gd name="T17" fmla="*/ 2599 h 3207"/>
              <a:gd name="T18" fmla="*/ 1621 w 3541"/>
              <a:gd name="T19" fmla="*/ 2983 h 3207"/>
              <a:gd name="T20" fmla="*/ 1625 w 3541"/>
              <a:gd name="T21" fmla="*/ 2978 h 3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41" h="3207">
                <a:moveTo>
                  <a:pt x="1625" y="2978"/>
                </a:moveTo>
                <a:cubicBezTo>
                  <a:pt x="1734" y="2207"/>
                  <a:pt x="2388" y="1612"/>
                  <a:pt x="3189" y="1591"/>
                </a:cubicBezTo>
                <a:lnTo>
                  <a:pt x="3541" y="823"/>
                </a:lnTo>
                <a:lnTo>
                  <a:pt x="2917" y="7"/>
                </a:lnTo>
                <a:lnTo>
                  <a:pt x="2916" y="0"/>
                </a:lnTo>
                <a:cubicBezTo>
                  <a:pt x="1281" y="152"/>
                  <a:pt x="0" y="1529"/>
                  <a:pt x="5" y="3207"/>
                </a:cubicBezTo>
                <a:lnTo>
                  <a:pt x="0" y="3205"/>
                </a:lnTo>
                <a:cubicBezTo>
                  <a:pt x="0" y="3206"/>
                  <a:pt x="0" y="3207"/>
                  <a:pt x="5" y="3207"/>
                </a:cubicBezTo>
                <a:lnTo>
                  <a:pt x="805" y="2599"/>
                </a:lnTo>
                <a:lnTo>
                  <a:pt x="1621" y="2983"/>
                </a:lnTo>
                <a:lnTo>
                  <a:pt x="1625" y="2978"/>
                </a:lnTo>
                <a:close/>
              </a:path>
            </a:pathLst>
          </a:custGeom>
          <a:solidFill>
            <a:srgbClr val="C00000"/>
          </a:solidFill>
          <a:ln w="15875">
            <a:gradFill>
              <a:gsLst>
                <a:gs pos="0">
                  <a:srgbClr val="F3F3F3"/>
                </a:gs>
                <a:gs pos="100000">
                  <a:schemeClr val="bg1"/>
                </a:gs>
              </a:gsLst>
              <a:lin ang="5400000" scaled="1"/>
            </a:gradFill>
          </a:ln>
          <a:effectLst>
            <a:innerShdw blurRad="76200" dist="38100" dir="16200000">
              <a:prstClr val="black">
                <a:alpha val="37000"/>
              </a:prstClr>
            </a:inn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endParaRPr lang="zh-CN" altLang="en-US"/>
          </a:p>
        </p:txBody>
      </p:sp>
      <p:sp>
        <p:nvSpPr>
          <p:cNvPr id="51" name="矩形 50"/>
          <p:cNvSpPr/>
          <p:nvPr/>
        </p:nvSpPr>
        <p:spPr>
          <a:xfrm rot="19403510">
            <a:off x="1789212" y="1707496"/>
            <a:ext cx="2063158" cy="2063438"/>
          </a:xfrm>
          <a:prstGeom prst="rect">
            <a:avLst/>
          </a:prstGeom>
          <a:noFill/>
          <a:ln w="25400" cap="flat" cmpd="sng" algn="ctr">
            <a:noFill/>
            <a:prstDash val="solid"/>
          </a:ln>
          <a:effectLst/>
        </p:spPr>
        <p:txBody>
          <a:bodyPr spcFirstLastPara="1" lIns="67217" tIns="33610" rIns="67217" bIns="33610" numCol="1" anchor="ctr">
            <a:prstTxWarp prst="textArchUp">
              <a:avLst/>
            </a:prstTxWarp>
          </a:bodyPr>
          <a:lstStyle/>
          <a:p>
            <a:pPr algn="ctr" defTabSz="685874">
              <a:defRPr/>
            </a:pPr>
            <a:r>
              <a:rPr lang="zh-CN" altLang="en-US" kern="0" dirty="0">
                <a:solidFill>
                  <a:schemeClr val="bg1"/>
                </a:solidFill>
                <a:latin typeface="微软雅黑" pitchFamily="34" charset="-122"/>
                <a:ea typeface="微软雅黑" pitchFamily="34" charset="-122"/>
              </a:rPr>
              <a:t>此处添加文本</a:t>
            </a:r>
          </a:p>
        </p:txBody>
      </p:sp>
      <p:sp>
        <p:nvSpPr>
          <p:cNvPr id="52" name="Freeform 8"/>
          <p:cNvSpPr>
            <a:spLocks/>
          </p:cNvSpPr>
          <p:nvPr/>
        </p:nvSpPr>
        <p:spPr bwMode="auto">
          <a:xfrm>
            <a:off x="1382397" y="2594509"/>
            <a:ext cx="1461755" cy="1611335"/>
          </a:xfrm>
          <a:custGeom>
            <a:avLst/>
            <a:gdLst>
              <a:gd name="T0" fmla="*/ 2976 w 3207"/>
              <a:gd name="T1" fmla="*/ 1912 h 3537"/>
              <a:gd name="T2" fmla="*/ 1591 w 3207"/>
              <a:gd name="T3" fmla="*/ 352 h 3537"/>
              <a:gd name="T4" fmla="*/ 823 w 3207"/>
              <a:gd name="T5" fmla="*/ 0 h 3537"/>
              <a:gd name="T6" fmla="*/ 7 w 3207"/>
              <a:gd name="T7" fmla="*/ 624 h 3537"/>
              <a:gd name="T8" fmla="*/ 0 w 3207"/>
              <a:gd name="T9" fmla="*/ 619 h 3537"/>
              <a:gd name="T10" fmla="*/ 3207 w 3207"/>
              <a:gd name="T11" fmla="*/ 3536 h 3537"/>
              <a:gd name="T12" fmla="*/ 3204 w 3207"/>
              <a:gd name="T13" fmla="*/ 3537 h 3537"/>
              <a:gd name="T14" fmla="*/ 3207 w 3207"/>
              <a:gd name="T15" fmla="*/ 3536 h 3537"/>
              <a:gd name="T16" fmla="*/ 2599 w 3207"/>
              <a:gd name="T17" fmla="*/ 2736 h 3537"/>
              <a:gd name="T18" fmla="*/ 2983 w 3207"/>
              <a:gd name="T19" fmla="*/ 1904 h 3537"/>
              <a:gd name="T20" fmla="*/ 2976 w 3207"/>
              <a:gd name="T21" fmla="*/ 1912 h 3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7" h="3537">
                <a:moveTo>
                  <a:pt x="2976" y="1912"/>
                </a:moveTo>
                <a:cubicBezTo>
                  <a:pt x="2207" y="1803"/>
                  <a:pt x="1613" y="1150"/>
                  <a:pt x="1591" y="352"/>
                </a:cubicBezTo>
                <a:lnTo>
                  <a:pt x="823" y="0"/>
                </a:lnTo>
                <a:lnTo>
                  <a:pt x="7" y="624"/>
                </a:lnTo>
                <a:lnTo>
                  <a:pt x="0" y="619"/>
                </a:lnTo>
                <a:cubicBezTo>
                  <a:pt x="152" y="2256"/>
                  <a:pt x="1528" y="3537"/>
                  <a:pt x="3207" y="3536"/>
                </a:cubicBezTo>
                <a:lnTo>
                  <a:pt x="3204" y="3537"/>
                </a:lnTo>
                <a:cubicBezTo>
                  <a:pt x="3205" y="3537"/>
                  <a:pt x="3206" y="3537"/>
                  <a:pt x="3207" y="3536"/>
                </a:cubicBezTo>
                <a:lnTo>
                  <a:pt x="2599" y="2736"/>
                </a:lnTo>
                <a:lnTo>
                  <a:pt x="2983" y="1904"/>
                </a:lnTo>
                <a:lnTo>
                  <a:pt x="2976" y="1912"/>
                </a:lnTo>
                <a:close/>
              </a:path>
            </a:pathLst>
          </a:custGeom>
          <a:solidFill>
            <a:srgbClr val="C00000"/>
          </a:solidFill>
          <a:ln w="15875">
            <a:gradFill>
              <a:gsLst>
                <a:gs pos="0">
                  <a:srgbClr val="F3F3F3"/>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endParaRPr lang="zh-CN" altLang="en-US"/>
          </a:p>
        </p:txBody>
      </p:sp>
      <p:sp>
        <p:nvSpPr>
          <p:cNvPr id="53" name="矩形 52"/>
          <p:cNvSpPr/>
          <p:nvPr/>
        </p:nvSpPr>
        <p:spPr>
          <a:xfrm rot="14003510">
            <a:off x="1811826" y="1709970"/>
            <a:ext cx="2063437" cy="2063158"/>
          </a:xfrm>
          <a:prstGeom prst="rect">
            <a:avLst/>
          </a:prstGeom>
          <a:noFill/>
          <a:ln w="25400" cap="flat" cmpd="sng" algn="ctr">
            <a:noFill/>
            <a:prstDash val="solid"/>
          </a:ln>
          <a:effectLst/>
        </p:spPr>
        <p:txBody>
          <a:bodyPr spcFirstLastPara="1" lIns="67217" tIns="33610" rIns="67217" bIns="33610" numCol="1" anchor="ctr">
            <a:prstTxWarp prst="textArchUp">
              <a:avLst/>
            </a:prstTxWarp>
          </a:bodyPr>
          <a:lstStyle/>
          <a:p>
            <a:pPr algn="ctr" defTabSz="685874">
              <a:defRPr/>
            </a:pPr>
            <a:r>
              <a:rPr lang="zh-CN" altLang="en-US" kern="0" dirty="0">
                <a:solidFill>
                  <a:schemeClr val="bg1"/>
                </a:solidFill>
                <a:latin typeface="微软雅黑" pitchFamily="34" charset="-122"/>
                <a:ea typeface="微软雅黑" pitchFamily="34" charset="-122"/>
              </a:rPr>
              <a:t>此处添加文本</a:t>
            </a:r>
          </a:p>
        </p:txBody>
      </p:sp>
      <p:sp>
        <p:nvSpPr>
          <p:cNvPr id="54" name="Freeform 12"/>
          <p:cNvSpPr>
            <a:spLocks/>
          </p:cNvSpPr>
          <p:nvPr/>
        </p:nvSpPr>
        <p:spPr bwMode="auto">
          <a:xfrm>
            <a:off x="2698341" y="2737903"/>
            <a:ext cx="1611211" cy="1461867"/>
          </a:xfrm>
          <a:custGeom>
            <a:avLst/>
            <a:gdLst>
              <a:gd name="T0" fmla="*/ 1910 w 3536"/>
              <a:gd name="T1" fmla="*/ 230 h 3207"/>
              <a:gd name="T2" fmla="*/ 352 w 3536"/>
              <a:gd name="T3" fmla="*/ 1604 h 3207"/>
              <a:gd name="T4" fmla="*/ 0 w 3536"/>
              <a:gd name="T5" fmla="*/ 2388 h 3207"/>
              <a:gd name="T6" fmla="*/ 624 w 3536"/>
              <a:gd name="T7" fmla="*/ 3204 h 3207"/>
              <a:gd name="T8" fmla="*/ 618 w 3536"/>
              <a:gd name="T9" fmla="*/ 3207 h 3207"/>
              <a:gd name="T10" fmla="*/ 3536 w 3536"/>
              <a:gd name="T11" fmla="*/ 4 h 3207"/>
              <a:gd name="T12" fmla="*/ 3534 w 3536"/>
              <a:gd name="T13" fmla="*/ 2 h 3207"/>
              <a:gd name="T14" fmla="*/ 3536 w 3536"/>
              <a:gd name="T15" fmla="*/ 4 h 3207"/>
              <a:gd name="T16" fmla="*/ 2736 w 3536"/>
              <a:gd name="T17" fmla="*/ 596 h 3207"/>
              <a:gd name="T18" fmla="*/ 1904 w 3536"/>
              <a:gd name="T19" fmla="*/ 228 h 3207"/>
              <a:gd name="T20" fmla="*/ 1910 w 3536"/>
              <a:gd name="T21" fmla="*/ 230 h 3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6" h="3207">
                <a:moveTo>
                  <a:pt x="1910" y="230"/>
                </a:moveTo>
                <a:cubicBezTo>
                  <a:pt x="1801" y="1000"/>
                  <a:pt x="1147" y="1595"/>
                  <a:pt x="352" y="1604"/>
                </a:cubicBezTo>
                <a:lnTo>
                  <a:pt x="0" y="2388"/>
                </a:lnTo>
                <a:lnTo>
                  <a:pt x="624" y="3204"/>
                </a:lnTo>
                <a:lnTo>
                  <a:pt x="618" y="3207"/>
                </a:lnTo>
                <a:cubicBezTo>
                  <a:pt x="2254" y="3055"/>
                  <a:pt x="3534" y="1678"/>
                  <a:pt x="3536" y="4"/>
                </a:cubicBezTo>
                <a:lnTo>
                  <a:pt x="3534" y="2"/>
                </a:lnTo>
                <a:cubicBezTo>
                  <a:pt x="3534" y="1"/>
                  <a:pt x="3534" y="0"/>
                  <a:pt x="3536" y="4"/>
                </a:cubicBezTo>
                <a:lnTo>
                  <a:pt x="2736" y="596"/>
                </a:lnTo>
                <a:lnTo>
                  <a:pt x="1904" y="228"/>
                </a:lnTo>
                <a:lnTo>
                  <a:pt x="1910" y="230"/>
                </a:lnTo>
                <a:close/>
              </a:path>
            </a:pathLst>
          </a:custGeom>
          <a:solidFill>
            <a:srgbClr val="C00000"/>
          </a:solidFill>
          <a:ln w="15875">
            <a:gradFill>
              <a:gsLst>
                <a:gs pos="0">
                  <a:srgbClr val="F3F3F3"/>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endParaRPr lang="zh-CN" altLang="en-US"/>
          </a:p>
        </p:txBody>
      </p:sp>
      <p:sp>
        <p:nvSpPr>
          <p:cNvPr id="55" name="矩形 54"/>
          <p:cNvSpPr/>
          <p:nvPr/>
        </p:nvSpPr>
        <p:spPr>
          <a:xfrm rot="8603510">
            <a:off x="1811965" y="1709830"/>
            <a:ext cx="2063158" cy="2063438"/>
          </a:xfrm>
          <a:prstGeom prst="rect">
            <a:avLst/>
          </a:prstGeom>
          <a:noFill/>
          <a:ln w="25400" cap="flat" cmpd="sng" algn="ctr">
            <a:noFill/>
            <a:prstDash val="solid"/>
          </a:ln>
          <a:effectLst/>
        </p:spPr>
        <p:txBody>
          <a:bodyPr spcFirstLastPara="1" lIns="67217" tIns="33610" rIns="67217" bIns="33610" numCol="1" anchor="ctr">
            <a:prstTxWarp prst="textArchUp">
              <a:avLst/>
            </a:prstTxWarp>
          </a:bodyPr>
          <a:lstStyle/>
          <a:p>
            <a:pPr algn="ctr" defTabSz="685874">
              <a:defRPr/>
            </a:pPr>
            <a:r>
              <a:rPr lang="zh-CN" altLang="en-US" kern="0" dirty="0">
                <a:solidFill>
                  <a:schemeClr val="bg1"/>
                </a:solidFill>
                <a:latin typeface="微软雅黑" pitchFamily="34" charset="-122"/>
                <a:ea typeface="微软雅黑" pitchFamily="34" charset="-122"/>
              </a:rPr>
              <a:t>此处添加文本</a:t>
            </a:r>
          </a:p>
        </p:txBody>
      </p:sp>
      <p:grpSp>
        <p:nvGrpSpPr>
          <p:cNvPr id="2" name="组合 1"/>
          <p:cNvGrpSpPr/>
          <p:nvPr/>
        </p:nvGrpSpPr>
        <p:grpSpPr>
          <a:xfrm>
            <a:off x="2282585" y="2159255"/>
            <a:ext cx="1144992" cy="1145147"/>
            <a:chOff x="3042917" y="2878118"/>
            <a:chExt cx="1526391" cy="1526391"/>
          </a:xfrm>
        </p:grpSpPr>
        <p:sp>
          <p:nvSpPr>
            <p:cNvPr id="56" name="椭圆 55"/>
            <p:cNvSpPr/>
            <p:nvPr/>
          </p:nvSpPr>
          <p:spPr>
            <a:xfrm>
              <a:off x="3042917" y="2878118"/>
              <a:ext cx="1526391" cy="1526391"/>
            </a:xfrm>
            <a:prstGeom prst="ellipse">
              <a:avLst/>
            </a:prstGeom>
            <a:solidFill>
              <a:srgbClr val="F5F5F5"/>
            </a:solidFill>
            <a:ln w="22225">
              <a:gradFill flip="none" rotWithShape="1">
                <a:gsLst>
                  <a:gs pos="39000">
                    <a:schemeClr val="bg1"/>
                  </a:gs>
                  <a:gs pos="100000">
                    <a:schemeClr val="bg1">
                      <a:lumMod val="85000"/>
                    </a:schemeClr>
                  </a:gs>
                </a:gsLst>
                <a:lin ang="2700000" scaled="1"/>
                <a:tileRect/>
              </a:gradFill>
            </a:ln>
            <a:effectLst>
              <a:outerShdw blurRad="1397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3357075" y="3261471"/>
              <a:ext cx="898071" cy="658587"/>
            </a:xfrm>
            <a:custGeom>
              <a:avLst/>
              <a:gdLst/>
              <a:ahLst/>
              <a:cxnLst/>
              <a:rect l="l" t="t" r="r" b="b"/>
              <a:pathLst>
                <a:path w="898071" h="658586">
                  <a:moveTo>
                    <a:pt x="359228" y="0"/>
                  </a:moveTo>
                  <a:cubicBezTo>
                    <a:pt x="407874" y="0"/>
                    <a:pt x="452388" y="13565"/>
                    <a:pt x="492770" y="40694"/>
                  </a:cubicBezTo>
                  <a:cubicBezTo>
                    <a:pt x="533152" y="67824"/>
                    <a:pt x="562542" y="103840"/>
                    <a:pt x="580939" y="148744"/>
                  </a:cubicBezTo>
                  <a:cubicBezTo>
                    <a:pt x="603080" y="129410"/>
                    <a:pt x="628962" y="119743"/>
                    <a:pt x="658585" y="119743"/>
                  </a:cubicBezTo>
                  <a:cubicBezTo>
                    <a:pt x="691640" y="119743"/>
                    <a:pt x="719860" y="131437"/>
                    <a:pt x="743247" y="154824"/>
                  </a:cubicBezTo>
                  <a:cubicBezTo>
                    <a:pt x="766634" y="178212"/>
                    <a:pt x="778328" y="206432"/>
                    <a:pt x="778328" y="239486"/>
                  </a:cubicBezTo>
                  <a:cubicBezTo>
                    <a:pt x="778328" y="263185"/>
                    <a:pt x="771936" y="284702"/>
                    <a:pt x="759151" y="304035"/>
                  </a:cubicBezTo>
                  <a:cubicBezTo>
                    <a:pt x="799689" y="313702"/>
                    <a:pt x="832977" y="334828"/>
                    <a:pt x="859014" y="367415"/>
                  </a:cubicBezTo>
                  <a:cubicBezTo>
                    <a:pt x="885053" y="400001"/>
                    <a:pt x="898071" y="437186"/>
                    <a:pt x="898071" y="478972"/>
                  </a:cubicBezTo>
                  <a:cubicBezTo>
                    <a:pt x="898071" y="528553"/>
                    <a:pt x="880530" y="570884"/>
                    <a:pt x="845449" y="605965"/>
                  </a:cubicBezTo>
                  <a:cubicBezTo>
                    <a:pt x="810369" y="641046"/>
                    <a:pt x="768038" y="658586"/>
                    <a:pt x="718456" y="658586"/>
                  </a:cubicBezTo>
                  <a:lnTo>
                    <a:pt x="209550" y="658586"/>
                  </a:lnTo>
                  <a:cubicBezTo>
                    <a:pt x="151861" y="658586"/>
                    <a:pt x="102514" y="638083"/>
                    <a:pt x="61508" y="597078"/>
                  </a:cubicBezTo>
                  <a:cubicBezTo>
                    <a:pt x="20503" y="556072"/>
                    <a:pt x="0" y="506725"/>
                    <a:pt x="0" y="449036"/>
                  </a:cubicBezTo>
                  <a:cubicBezTo>
                    <a:pt x="0" y="408498"/>
                    <a:pt x="10914" y="371079"/>
                    <a:pt x="32742" y="336777"/>
                  </a:cubicBezTo>
                  <a:cubicBezTo>
                    <a:pt x="54570" y="302476"/>
                    <a:pt x="83882" y="276750"/>
                    <a:pt x="120678" y="259599"/>
                  </a:cubicBezTo>
                  <a:cubicBezTo>
                    <a:pt x="120055" y="250244"/>
                    <a:pt x="119742" y="243540"/>
                    <a:pt x="119742" y="239486"/>
                  </a:cubicBezTo>
                  <a:cubicBezTo>
                    <a:pt x="119742" y="173378"/>
                    <a:pt x="143129" y="116937"/>
                    <a:pt x="189904" y="70162"/>
                  </a:cubicBezTo>
                  <a:cubicBezTo>
                    <a:pt x="236679" y="23388"/>
                    <a:pt x="293121" y="0"/>
                    <a:pt x="359228" y="0"/>
                  </a:cubicBezTo>
                  <a:close/>
                  <a:moveTo>
                    <a:pt x="419100" y="164647"/>
                  </a:moveTo>
                  <a:cubicBezTo>
                    <a:pt x="414734" y="164647"/>
                    <a:pt x="411148" y="166050"/>
                    <a:pt x="408341" y="168857"/>
                  </a:cubicBezTo>
                  <a:lnTo>
                    <a:pt x="244163" y="333035"/>
                  </a:lnTo>
                  <a:cubicBezTo>
                    <a:pt x="241045" y="336777"/>
                    <a:pt x="239485" y="340519"/>
                    <a:pt x="239485" y="344261"/>
                  </a:cubicBezTo>
                  <a:cubicBezTo>
                    <a:pt x="239485" y="348627"/>
                    <a:pt x="240889" y="352213"/>
                    <a:pt x="243695" y="355019"/>
                  </a:cubicBezTo>
                  <a:cubicBezTo>
                    <a:pt x="246502" y="357826"/>
                    <a:pt x="250088" y="359229"/>
                    <a:pt x="254453" y="359229"/>
                  </a:cubicBezTo>
                  <a:lnTo>
                    <a:pt x="359228" y="359229"/>
                  </a:lnTo>
                  <a:lnTo>
                    <a:pt x="359228" y="523875"/>
                  </a:lnTo>
                  <a:cubicBezTo>
                    <a:pt x="359228" y="527929"/>
                    <a:pt x="360710" y="531437"/>
                    <a:pt x="363672" y="534400"/>
                  </a:cubicBezTo>
                  <a:cubicBezTo>
                    <a:pt x="366634" y="537362"/>
                    <a:pt x="370142" y="538843"/>
                    <a:pt x="374196" y="538843"/>
                  </a:cubicBezTo>
                  <a:lnTo>
                    <a:pt x="464003" y="538843"/>
                  </a:lnTo>
                  <a:cubicBezTo>
                    <a:pt x="468057" y="538843"/>
                    <a:pt x="471566" y="537362"/>
                    <a:pt x="474527" y="534400"/>
                  </a:cubicBezTo>
                  <a:cubicBezTo>
                    <a:pt x="477490" y="531437"/>
                    <a:pt x="478971" y="527929"/>
                    <a:pt x="478971" y="523875"/>
                  </a:cubicBezTo>
                  <a:lnTo>
                    <a:pt x="478971" y="359229"/>
                  </a:lnTo>
                  <a:lnTo>
                    <a:pt x="583746" y="359229"/>
                  </a:lnTo>
                  <a:cubicBezTo>
                    <a:pt x="587801" y="359229"/>
                    <a:pt x="591308" y="357748"/>
                    <a:pt x="594270" y="354785"/>
                  </a:cubicBezTo>
                  <a:cubicBezTo>
                    <a:pt x="597233" y="351823"/>
                    <a:pt x="598714" y="348315"/>
                    <a:pt x="598714" y="344261"/>
                  </a:cubicBezTo>
                  <a:cubicBezTo>
                    <a:pt x="598714" y="339896"/>
                    <a:pt x="597310" y="336309"/>
                    <a:pt x="594504" y="333503"/>
                  </a:cubicBezTo>
                  <a:lnTo>
                    <a:pt x="429858" y="168857"/>
                  </a:lnTo>
                  <a:cubicBezTo>
                    <a:pt x="427051" y="166050"/>
                    <a:pt x="423465" y="164647"/>
                    <a:pt x="419100" y="164647"/>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4928944" y="1482535"/>
            <a:ext cx="476412" cy="493169"/>
            <a:chOff x="6242320" y="1105727"/>
            <a:chExt cx="635107" cy="657357"/>
          </a:xfrm>
        </p:grpSpPr>
        <p:sp>
          <p:nvSpPr>
            <p:cNvPr id="59" name="TextBox 6"/>
            <p:cNvSpPr txBox="1"/>
            <p:nvPr/>
          </p:nvSpPr>
          <p:spPr>
            <a:xfrm>
              <a:off x="6327224" y="1105727"/>
              <a:ext cx="448426" cy="492444"/>
            </a:xfrm>
            <a:prstGeom prst="rect">
              <a:avLst/>
            </a:prstGeom>
            <a:noFill/>
          </p:spPr>
          <p:txBody>
            <a:bodyPr vert="horz" wrap="square" lIns="0" tIns="0" rIns="0" bIns="0" rtlCol="0" anchor="ctr">
              <a:spAutoFit/>
            </a:bodyPr>
            <a:lstStyle/>
            <a:p>
              <a:pPr algn="l"/>
              <a:r>
                <a:rPr lang="en-US" altLang="zh-CN" sz="2400" dirty="0">
                  <a:solidFill>
                    <a:srgbClr val="C00000"/>
                  </a:solidFill>
                  <a:latin typeface="Impact" pitchFamily="34" charset="0"/>
                  <a:ea typeface="微软雅黑" pitchFamily="34" charset="-122"/>
                </a:rPr>
                <a:t>01</a:t>
              </a:r>
              <a:endParaRPr lang="zh-CN" altLang="en-US" sz="2400" dirty="0">
                <a:solidFill>
                  <a:srgbClr val="C00000"/>
                </a:solidFill>
                <a:latin typeface="微软雅黑" pitchFamily="34" charset="-122"/>
                <a:ea typeface="微软雅黑" pitchFamily="34" charset="-122"/>
              </a:endParaRPr>
            </a:p>
          </p:txBody>
        </p:sp>
        <p:sp>
          <p:nvSpPr>
            <p:cNvPr id="60" name="文本框 22"/>
            <p:cNvSpPr txBox="1"/>
            <p:nvPr/>
          </p:nvSpPr>
          <p:spPr>
            <a:xfrm>
              <a:off x="6242320" y="1516938"/>
              <a:ext cx="635107" cy="246146"/>
            </a:xfrm>
            <a:prstGeom prst="rect">
              <a:avLst/>
            </a:prstGeom>
            <a:noFill/>
          </p:spPr>
          <p:txBody>
            <a:bodyPr wrap="none" rtlCol="0">
              <a:spAutoFit/>
            </a:bodyPr>
            <a:lstStyle/>
            <a:p>
              <a:r>
                <a:rPr lang="en-US" altLang="zh-CN" sz="600" b="1" dirty="0">
                  <a:solidFill>
                    <a:srgbClr val="818181"/>
                  </a:solidFill>
                  <a:latin typeface="Leelawadee" panose="020B0502040204020203" pitchFamily="34" charset="-34"/>
                  <a:cs typeface="Leelawadee" panose="020B0502040204020203" pitchFamily="34" charset="-34"/>
                </a:rPr>
                <a:t>OPTION</a:t>
              </a:r>
              <a:endParaRPr lang="zh-CN" altLang="en-US" sz="600" b="1" dirty="0">
                <a:solidFill>
                  <a:srgbClr val="818181"/>
                </a:solidFill>
                <a:latin typeface="Leelawadee" panose="020B0502040204020203" pitchFamily="34" charset="-34"/>
                <a:cs typeface="Leelawadee" panose="020B0502040204020203" pitchFamily="34" charset="-34"/>
              </a:endParaRPr>
            </a:p>
          </p:txBody>
        </p:sp>
      </p:grpSp>
      <p:grpSp>
        <p:nvGrpSpPr>
          <p:cNvPr id="61" name="组合 60"/>
          <p:cNvGrpSpPr/>
          <p:nvPr/>
        </p:nvGrpSpPr>
        <p:grpSpPr>
          <a:xfrm>
            <a:off x="4928944" y="2209827"/>
            <a:ext cx="476412" cy="497000"/>
            <a:chOff x="6242320" y="2373234"/>
            <a:chExt cx="635107" cy="662462"/>
          </a:xfrm>
        </p:grpSpPr>
        <p:sp>
          <p:nvSpPr>
            <p:cNvPr id="62" name="TextBox 6"/>
            <p:cNvSpPr txBox="1"/>
            <p:nvPr/>
          </p:nvSpPr>
          <p:spPr>
            <a:xfrm>
              <a:off x="6327224" y="2373234"/>
              <a:ext cx="448426" cy="492443"/>
            </a:xfrm>
            <a:prstGeom prst="rect">
              <a:avLst/>
            </a:prstGeom>
            <a:noFill/>
          </p:spPr>
          <p:txBody>
            <a:bodyPr vert="horz" wrap="square" lIns="0" tIns="0" rIns="0" bIns="0" rtlCol="0" anchor="ctr">
              <a:spAutoFit/>
            </a:bodyPr>
            <a:lstStyle/>
            <a:p>
              <a:pPr algn="l"/>
              <a:r>
                <a:rPr lang="en-US" altLang="zh-CN" sz="2400" dirty="0">
                  <a:solidFill>
                    <a:srgbClr val="C00000"/>
                  </a:solidFill>
                  <a:latin typeface="Impact" pitchFamily="34" charset="0"/>
                  <a:ea typeface="微软雅黑" pitchFamily="34" charset="-122"/>
                </a:rPr>
                <a:t>02</a:t>
              </a:r>
              <a:endParaRPr lang="zh-CN" altLang="en-US" sz="2400" dirty="0">
                <a:solidFill>
                  <a:srgbClr val="C00000"/>
                </a:solidFill>
                <a:latin typeface="微软雅黑" pitchFamily="34" charset="-122"/>
                <a:ea typeface="微软雅黑" pitchFamily="34" charset="-122"/>
              </a:endParaRPr>
            </a:p>
          </p:txBody>
        </p:sp>
        <p:sp>
          <p:nvSpPr>
            <p:cNvPr id="63" name="文本框 23"/>
            <p:cNvSpPr txBox="1"/>
            <p:nvPr/>
          </p:nvSpPr>
          <p:spPr>
            <a:xfrm>
              <a:off x="6242320" y="2789551"/>
              <a:ext cx="635107" cy="246145"/>
            </a:xfrm>
            <a:prstGeom prst="rect">
              <a:avLst/>
            </a:prstGeom>
            <a:noFill/>
          </p:spPr>
          <p:txBody>
            <a:bodyPr wrap="none" rtlCol="0">
              <a:spAutoFit/>
            </a:bodyPr>
            <a:lstStyle/>
            <a:p>
              <a:r>
                <a:rPr lang="en-US" altLang="zh-CN" sz="600" b="1" dirty="0">
                  <a:solidFill>
                    <a:srgbClr val="818181"/>
                  </a:solidFill>
                  <a:latin typeface="Leelawadee" panose="020B0502040204020203" pitchFamily="34" charset="-34"/>
                  <a:cs typeface="Leelawadee" panose="020B0502040204020203" pitchFamily="34" charset="-34"/>
                </a:rPr>
                <a:t>OPTION</a:t>
              </a:r>
              <a:endParaRPr lang="zh-CN" altLang="en-US" sz="600" b="1" dirty="0">
                <a:solidFill>
                  <a:srgbClr val="818181"/>
                </a:solidFill>
                <a:latin typeface="Leelawadee" panose="020B0502040204020203" pitchFamily="34" charset="-34"/>
                <a:cs typeface="Leelawadee" panose="020B0502040204020203" pitchFamily="34" charset="-34"/>
              </a:endParaRPr>
            </a:p>
          </p:txBody>
        </p:sp>
      </p:grpSp>
      <p:grpSp>
        <p:nvGrpSpPr>
          <p:cNvPr id="64" name="组合 63"/>
          <p:cNvGrpSpPr/>
          <p:nvPr/>
        </p:nvGrpSpPr>
        <p:grpSpPr>
          <a:xfrm>
            <a:off x="4928944" y="2940952"/>
            <a:ext cx="476412" cy="488547"/>
            <a:chOff x="6242320" y="3640740"/>
            <a:chExt cx="635107" cy="651195"/>
          </a:xfrm>
        </p:grpSpPr>
        <p:sp>
          <p:nvSpPr>
            <p:cNvPr id="65" name="TextBox 6"/>
            <p:cNvSpPr txBox="1"/>
            <p:nvPr/>
          </p:nvSpPr>
          <p:spPr>
            <a:xfrm>
              <a:off x="6327224" y="3640740"/>
              <a:ext cx="448426" cy="492443"/>
            </a:xfrm>
            <a:prstGeom prst="rect">
              <a:avLst/>
            </a:prstGeom>
            <a:noFill/>
          </p:spPr>
          <p:txBody>
            <a:bodyPr vert="horz" wrap="square" lIns="0" tIns="0" rIns="0" bIns="0" rtlCol="0" anchor="ctr">
              <a:spAutoFit/>
            </a:bodyPr>
            <a:lstStyle/>
            <a:p>
              <a:pPr algn="l"/>
              <a:r>
                <a:rPr lang="en-US" altLang="zh-CN" sz="2400" dirty="0">
                  <a:solidFill>
                    <a:srgbClr val="C00000"/>
                  </a:solidFill>
                  <a:latin typeface="Impact" pitchFamily="34" charset="0"/>
                  <a:ea typeface="微软雅黑" pitchFamily="34" charset="-122"/>
                </a:rPr>
                <a:t>03</a:t>
              </a:r>
              <a:endParaRPr lang="zh-CN" altLang="en-US" sz="2400" dirty="0">
                <a:solidFill>
                  <a:srgbClr val="C00000"/>
                </a:solidFill>
                <a:latin typeface="微软雅黑" pitchFamily="34" charset="-122"/>
                <a:ea typeface="微软雅黑" pitchFamily="34" charset="-122"/>
              </a:endParaRPr>
            </a:p>
          </p:txBody>
        </p:sp>
        <p:sp>
          <p:nvSpPr>
            <p:cNvPr id="66" name="文本框 24"/>
            <p:cNvSpPr txBox="1"/>
            <p:nvPr/>
          </p:nvSpPr>
          <p:spPr>
            <a:xfrm>
              <a:off x="6242320" y="4045789"/>
              <a:ext cx="635107" cy="246146"/>
            </a:xfrm>
            <a:prstGeom prst="rect">
              <a:avLst/>
            </a:prstGeom>
            <a:noFill/>
          </p:spPr>
          <p:txBody>
            <a:bodyPr wrap="none" rtlCol="0">
              <a:spAutoFit/>
            </a:bodyPr>
            <a:lstStyle/>
            <a:p>
              <a:r>
                <a:rPr lang="en-US" altLang="zh-CN" sz="600" b="1" dirty="0">
                  <a:solidFill>
                    <a:srgbClr val="818181"/>
                  </a:solidFill>
                  <a:latin typeface="Leelawadee" panose="020B0502040204020203" pitchFamily="34" charset="-34"/>
                  <a:cs typeface="Leelawadee" panose="020B0502040204020203" pitchFamily="34" charset="-34"/>
                </a:rPr>
                <a:t>OPTION</a:t>
              </a:r>
              <a:endParaRPr lang="zh-CN" altLang="en-US" sz="600" b="1" dirty="0">
                <a:solidFill>
                  <a:srgbClr val="818181"/>
                </a:solidFill>
                <a:latin typeface="Leelawadee" panose="020B0502040204020203" pitchFamily="34" charset="-34"/>
                <a:cs typeface="Leelawadee" panose="020B0502040204020203" pitchFamily="34" charset="-34"/>
              </a:endParaRPr>
            </a:p>
          </p:txBody>
        </p:sp>
      </p:grpSp>
      <p:grpSp>
        <p:nvGrpSpPr>
          <p:cNvPr id="72" name="组合 71"/>
          <p:cNvGrpSpPr/>
          <p:nvPr/>
        </p:nvGrpSpPr>
        <p:grpSpPr>
          <a:xfrm>
            <a:off x="4928944" y="3663614"/>
            <a:ext cx="476412" cy="480095"/>
            <a:chOff x="6250444" y="4908244"/>
            <a:chExt cx="635107" cy="639929"/>
          </a:xfrm>
        </p:grpSpPr>
        <p:sp>
          <p:nvSpPr>
            <p:cNvPr id="73" name="TextBox 6"/>
            <p:cNvSpPr txBox="1"/>
            <p:nvPr/>
          </p:nvSpPr>
          <p:spPr>
            <a:xfrm>
              <a:off x="6327223" y="4908244"/>
              <a:ext cx="448426" cy="492444"/>
            </a:xfrm>
            <a:prstGeom prst="rect">
              <a:avLst/>
            </a:prstGeom>
            <a:noFill/>
          </p:spPr>
          <p:txBody>
            <a:bodyPr vert="horz" wrap="square" lIns="0" tIns="0" rIns="0" bIns="0" rtlCol="0" anchor="ctr">
              <a:spAutoFit/>
            </a:bodyPr>
            <a:lstStyle/>
            <a:p>
              <a:pPr algn="l"/>
              <a:r>
                <a:rPr lang="en-US" altLang="zh-CN" sz="2400" dirty="0">
                  <a:solidFill>
                    <a:srgbClr val="C00000"/>
                  </a:solidFill>
                  <a:latin typeface="Impact" pitchFamily="34" charset="0"/>
                  <a:ea typeface="微软雅黑" pitchFamily="34" charset="-122"/>
                </a:rPr>
                <a:t>04</a:t>
              </a:r>
              <a:endParaRPr lang="zh-CN" altLang="en-US" sz="2400" dirty="0">
                <a:solidFill>
                  <a:srgbClr val="C00000"/>
                </a:solidFill>
                <a:latin typeface="微软雅黑" pitchFamily="34" charset="-122"/>
                <a:ea typeface="微软雅黑" pitchFamily="34" charset="-122"/>
              </a:endParaRPr>
            </a:p>
          </p:txBody>
        </p:sp>
        <p:sp>
          <p:nvSpPr>
            <p:cNvPr id="74" name="文本框 25"/>
            <p:cNvSpPr txBox="1"/>
            <p:nvPr/>
          </p:nvSpPr>
          <p:spPr>
            <a:xfrm>
              <a:off x="6250444" y="5302027"/>
              <a:ext cx="635107" cy="246146"/>
            </a:xfrm>
            <a:prstGeom prst="rect">
              <a:avLst/>
            </a:prstGeom>
            <a:noFill/>
          </p:spPr>
          <p:txBody>
            <a:bodyPr wrap="none" rtlCol="0">
              <a:spAutoFit/>
            </a:bodyPr>
            <a:lstStyle/>
            <a:p>
              <a:r>
                <a:rPr lang="en-US" altLang="zh-CN" sz="600" b="1" dirty="0">
                  <a:solidFill>
                    <a:srgbClr val="818181"/>
                  </a:solidFill>
                  <a:latin typeface="Leelawadee" panose="020B0502040204020203" pitchFamily="34" charset="-34"/>
                  <a:cs typeface="Leelawadee" panose="020B0502040204020203" pitchFamily="34" charset="-34"/>
                </a:rPr>
                <a:t>OPTION</a:t>
              </a:r>
              <a:endParaRPr lang="zh-CN" altLang="en-US" sz="600" b="1" dirty="0">
                <a:solidFill>
                  <a:srgbClr val="818181"/>
                </a:solidFill>
                <a:latin typeface="Leelawadee" panose="020B0502040204020203" pitchFamily="34" charset="-34"/>
                <a:cs typeface="Leelawadee" panose="020B0502040204020203" pitchFamily="34" charset="-34"/>
              </a:endParaRPr>
            </a:p>
          </p:txBody>
        </p:sp>
      </p:grpSp>
      <p:grpSp>
        <p:nvGrpSpPr>
          <p:cNvPr id="75" name="组合 74"/>
          <p:cNvGrpSpPr/>
          <p:nvPr/>
        </p:nvGrpSpPr>
        <p:grpSpPr>
          <a:xfrm>
            <a:off x="4992636" y="2023704"/>
            <a:ext cx="2484431" cy="7145"/>
            <a:chOff x="6327224" y="1896619"/>
            <a:chExt cx="2624395" cy="9524"/>
          </a:xfrm>
        </p:grpSpPr>
        <p:cxnSp>
          <p:nvCxnSpPr>
            <p:cNvPr id="76" name="直接连接符 75"/>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4992636" y="2722695"/>
            <a:ext cx="2484431" cy="7145"/>
            <a:chOff x="6327224" y="1896619"/>
            <a:chExt cx="2624395" cy="9524"/>
          </a:xfrm>
        </p:grpSpPr>
        <p:cxnSp>
          <p:nvCxnSpPr>
            <p:cNvPr id="90" name="直接连接符 89"/>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4992636" y="3421686"/>
            <a:ext cx="2484431" cy="7145"/>
            <a:chOff x="6327224" y="1896619"/>
            <a:chExt cx="2624395" cy="9524"/>
          </a:xfrm>
        </p:grpSpPr>
        <p:cxnSp>
          <p:nvCxnSpPr>
            <p:cNvPr id="93" name="直接连接符 92"/>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4992636" y="4120679"/>
            <a:ext cx="2484431" cy="7145"/>
            <a:chOff x="6327224" y="1896619"/>
            <a:chExt cx="2624395" cy="9524"/>
          </a:xfrm>
        </p:grpSpPr>
        <p:cxnSp>
          <p:nvCxnSpPr>
            <p:cNvPr id="96" name="直接连接符 95"/>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8" name="文本框 44"/>
          <p:cNvSpPr txBox="1"/>
          <p:nvPr/>
        </p:nvSpPr>
        <p:spPr>
          <a:xfrm>
            <a:off x="5562097" y="1500638"/>
            <a:ext cx="1914971" cy="401772"/>
          </a:xfrm>
          <a:prstGeom prst="rect">
            <a:avLst/>
          </a:prstGeom>
          <a:noFill/>
        </p:spPr>
        <p:txBody>
          <a:bodyPr wrap="square" lIns="68589" tIns="34295" rIns="68589" bIns="34295" rtlCol="0">
            <a:spAutoFit/>
          </a:bodyPr>
          <a:lstStyle/>
          <a:p>
            <a:pPr>
              <a:lnSpc>
                <a:spcPct val="12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在此添加内容在此添加内容在此添加内容在此添加内容在此添加内容</a:t>
            </a:r>
          </a:p>
        </p:txBody>
      </p:sp>
      <p:sp>
        <p:nvSpPr>
          <p:cNvPr id="99" name="文本框 45"/>
          <p:cNvSpPr txBox="1"/>
          <p:nvPr/>
        </p:nvSpPr>
        <p:spPr>
          <a:xfrm>
            <a:off x="5562097" y="2247254"/>
            <a:ext cx="1914971" cy="401772"/>
          </a:xfrm>
          <a:prstGeom prst="rect">
            <a:avLst/>
          </a:prstGeom>
          <a:noFill/>
        </p:spPr>
        <p:txBody>
          <a:bodyPr wrap="square" lIns="68589" tIns="34295" rIns="68589" bIns="34295" rtlCol="0">
            <a:spAutoFit/>
          </a:bodyPr>
          <a:lstStyle/>
          <a:p>
            <a:pPr>
              <a:lnSpc>
                <a:spcPct val="12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在此添加内容在此添加内容在此添加内容在此添加内容在此添加内容</a:t>
            </a:r>
          </a:p>
        </p:txBody>
      </p:sp>
      <p:sp>
        <p:nvSpPr>
          <p:cNvPr id="100" name="文本框 46"/>
          <p:cNvSpPr txBox="1"/>
          <p:nvPr/>
        </p:nvSpPr>
        <p:spPr>
          <a:xfrm>
            <a:off x="5562097" y="2940952"/>
            <a:ext cx="1914971" cy="401772"/>
          </a:xfrm>
          <a:prstGeom prst="rect">
            <a:avLst/>
          </a:prstGeom>
          <a:noFill/>
        </p:spPr>
        <p:txBody>
          <a:bodyPr wrap="square" lIns="68589" tIns="34295" rIns="68589" bIns="34295" rtlCol="0">
            <a:spAutoFit/>
          </a:bodyPr>
          <a:lstStyle/>
          <a:p>
            <a:pPr>
              <a:lnSpc>
                <a:spcPct val="12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在此添加内容在此添加内容在此添加内容在此添加内容在此添加内容</a:t>
            </a:r>
          </a:p>
        </p:txBody>
      </p:sp>
      <p:sp>
        <p:nvSpPr>
          <p:cNvPr id="101" name="文本框 47"/>
          <p:cNvSpPr txBox="1"/>
          <p:nvPr/>
        </p:nvSpPr>
        <p:spPr>
          <a:xfrm>
            <a:off x="5562097" y="3647458"/>
            <a:ext cx="1914971" cy="401772"/>
          </a:xfrm>
          <a:prstGeom prst="rect">
            <a:avLst/>
          </a:prstGeom>
          <a:noFill/>
        </p:spPr>
        <p:txBody>
          <a:bodyPr wrap="square" lIns="68589" tIns="34295" rIns="68589" bIns="34295" rtlCol="0">
            <a:spAutoFit/>
          </a:bodyPr>
          <a:lstStyle/>
          <a:p>
            <a:pPr>
              <a:lnSpc>
                <a:spcPct val="12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在此添加内容在此添加内容在此添加内容在此添加内容在此添加内容</a:t>
            </a:r>
          </a:p>
        </p:txBody>
      </p:sp>
    </p:spTree>
    <p:extLst>
      <p:ext uri="{BB962C8B-B14F-4D97-AF65-F5344CB8AC3E}">
        <p14:creationId xmlns:p14="http://schemas.microsoft.com/office/powerpoint/2010/main" val="205543970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down)">
                                      <p:cBhvr>
                                        <p:cTn id="13" dur="500"/>
                                        <p:tgtEl>
                                          <p:spTgt spid="50"/>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wipe(up)">
                                      <p:cBhvr>
                                        <p:cTn id="21" dur="500"/>
                                        <p:tgtEl>
                                          <p:spTgt spid="54"/>
                                        </p:tgtEl>
                                      </p:cBhvr>
                                    </p:animEffect>
                                  </p:childTnLst>
                                </p:cTn>
                              </p:par>
                            </p:childTnLst>
                          </p:cTn>
                        </p:par>
                        <p:par>
                          <p:cTn id="22" fill="hold">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wipe(right)">
                                      <p:cBhvr>
                                        <p:cTn id="25" dur="500"/>
                                        <p:tgtEl>
                                          <p:spTgt spid="5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par>
                          <p:cTn id="38" fill="hold">
                            <p:stCondLst>
                              <p:cond delay="2500"/>
                            </p:stCondLst>
                            <p:childTnLst>
                              <p:par>
                                <p:cTn id="39" presetID="22" presetClass="entr" presetSubtype="4" fill="hold" nodeType="after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down)">
                                      <p:cBhvr>
                                        <p:cTn id="41" dur="500"/>
                                        <p:tgtEl>
                                          <p:spTgt spid="58"/>
                                        </p:tgtEl>
                                      </p:cBhvr>
                                    </p:animEffect>
                                  </p:childTnLst>
                                </p:cTn>
                              </p:par>
                              <p:par>
                                <p:cTn id="42" presetID="22" presetClass="entr" presetSubtype="4" fill="hold" nodeType="with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wipe(down)">
                                      <p:cBhvr>
                                        <p:cTn id="44" dur="500"/>
                                        <p:tgtEl>
                                          <p:spTgt spid="61"/>
                                        </p:tgtEl>
                                      </p:cBhvr>
                                    </p:animEffect>
                                  </p:childTnLst>
                                </p:cTn>
                              </p:par>
                              <p:par>
                                <p:cTn id="45" presetID="22" presetClass="entr" presetSubtype="4"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down)">
                                      <p:cBhvr>
                                        <p:cTn id="47" dur="500"/>
                                        <p:tgtEl>
                                          <p:spTgt spid="64"/>
                                        </p:tgtEl>
                                      </p:cBhvr>
                                    </p:animEffect>
                                  </p:childTnLst>
                                </p:cTn>
                              </p:par>
                              <p:par>
                                <p:cTn id="48" presetID="22" presetClass="entr" presetSubtype="4" fill="hold" nodeType="with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wipe(down)">
                                      <p:cBhvr>
                                        <p:cTn id="50" dur="500"/>
                                        <p:tgtEl>
                                          <p:spTgt spid="72"/>
                                        </p:tgtEl>
                                      </p:cBhvr>
                                    </p:animEffect>
                                  </p:childTnLst>
                                </p:cTn>
                              </p:par>
                              <p:par>
                                <p:cTn id="51" presetID="22" presetClass="entr" presetSubtype="4"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wipe(down)">
                                      <p:cBhvr>
                                        <p:cTn id="53" dur="500"/>
                                        <p:tgtEl>
                                          <p:spTgt spid="75"/>
                                        </p:tgtEl>
                                      </p:cBhvr>
                                    </p:animEffect>
                                  </p:childTnLst>
                                </p:cTn>
                              </p:par>
                              <p:par>
                                <p:cTn id="54" presetID="22" presetClass="entr" presetSubtype="4" fill="hold" nodeType="withEffect">
                                  <p:stCondLst>
                                    <p:cond delay="0"/>
                                  </p:stCondLst>
                                  <p:childTnLst>
                                    <p:set>
                                      <p:cBhvr>
                                        <p:cTn id="55" dur="1" fill="hold">
                                          <p:stCondLst>
                                            <p:cond delay="0"/>
                                          </p:stCondLst>
                                        </p:cTn>
                                        <p:tgtEl>
                                          <p:spTgt spid="89"/>
                                        </p:tgtEl>
                                        <p:attrNameLst>
                                          <p:attrName>style.visibility</p:attrName>
                                        </p:attrNameLst>
                                      </p:cBhvr>
                                      <p:to>
                                        <p:strVal val="visible"/>
                                      </p:to>
                                    </p:set>
                                    <p:animEffect transition="in" filter="wipe(down)">
                                      <p:cBhvr>
                                        <p:cTn id="56" dur="500"/>
                                        <p:tgtEl>
                                          <p:spTgt spid="89"/>
                                        </p:tgtEl>
                                      </p:cBhvr>
                                    </p:animEffect>
                                  </p:childTnLst>
                                </p:cTn>
                              </p:par>
                              <p:par>
                                <p:cTn id="57" presetID="22" presetClass="entr" presetSubtype="4" fill="hold" nodeType="with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wipe(down)">
                                      <p:cBhvr>
                                        <p:cTn id="59" dur="500"/>
                                        <p:tgtEl>
                                          <p:spTgt spid="92"/>
                                        </p:tgtEl>
                                      </p:cBhvr>
                                    </p:animEffect>
                                  </p:childTnLst>
                                </p:cTn>
                              </p:par>
                              <p:par>
                                <p:cTn id="60" presetID="22" presetClass="entr" presetSubtype="4" fill="hold" nodeType="withEffect">
                                  <p:stCondLst>
                                    <p:cond delay="0"/>
                                  </p:stCondLst>
                                  <p:childTnLst>
                                    <p:set>
                                      <p:cBhvr>
                                        <p:cTn id="61" dur="1" fill="hold">
                                          <p:stCondLst>
                                            <p:cond delay="0"/>
                                          </p:stCondLst>
                                        </p:cTn>
                                        <p:tgtEl>
                                          <p:spTgt spid="95"/>
                                        </p:tgtEl>
                                        <p:attrNameLst>
                                          <p:attrName>style.visibility</p:attrName>
                                        </p:attrNameLst>
                                      </p:cBhvr>
                                      <p:to>
                                        <p:strVal val="visible"/>
                                      </p:to>
                                    </p:set>
                                    <p:animEffect transition="in" filter="wipe(down)">
                                      <p:cBhvr>
                                        <p:cTn id="62" dur="500"/>
                                        <p:tgtEl>
                                          <p:spTgt spid="9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98"/>
                                        </p:tgtEl>
                                        <p:attrNameLst>
                                          <p:attrName>style.visibility</p:attrName>
                                        </p:attrNameLst>
                                      </p:cBhvr>
                                      <p:to>
                                        <p:strVal val="visible"/>
                                      </p:to>
                                    </p:set>
                                    <p:animEffect transition="in" filter="wipe(down)">
                                      <p:cBhvr>
                                        <p:cTn id="65" dur="500"/>
                                        <p:tgtEl>
                                          <p:spTgt spid="9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99"/>
                                        </p:tgtEl>
                                        <p:attrNameLst>
                                          <p:attrName>style.visibility</p:attrName>
                                        </p:attrNameLst>
                                      </p:cBhvr>
                                      <p:to>
                                        <p:strVal val="visible"/>
                                      </p:to>
                                    </p:set>
                                    <p:animEffect transition="in" filter="wipe(down)">
                                      <p:cBhvr>
                                        <p:cTn id="68" dur="500"/>
                                        <p:tgtEl>
                                          <p:spTgt spid="99"/>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00"/>
                                        </p:tgtEl>
                                        <p:attrNameLst>
                                          <p:attrName>style.visibility</p:attrName>
                                        </p:attrNameLst>
                                      </p:cBhvr>
                                      <p:to>
                                        <p:strVal val="visible"/>
                                      </p:to>
                                    </p:set>
                                    <p:animEffect transition="in" filter="wipe(down)">
                                      <p:cBhvr>
                                        <p:cTn id="71" dur="500"/>
                                        <p:tgtEl>
                                          <p:spTgt spid="100"/>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01"/>
                                        </p:tgtEl>
                                        <p:attrNameLst>
                                          <p:attrName>style.visibility</p:attrName>
                                        </p:attrNameLst>
                                      </p:cBhvr>
                                      <p:to>
                                        <p:strVal val="visible"/>
                                      </p:to>
                                    </p:set>
                                    <p:animEffect transition="in" filter="wipe(down)">
                                      <p:cBhvr>
                                        <p:cTn id="7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50" grpId="0" animBg="1"/>
      <p:bldP spid="51" grpId="0"/>
      <p:bldP spid="52" grpId="0" animBg="1"/>
      <p:bldP spid="53" grpId="0"/>
      <p:bldP spid="54" grpId="0" animBg="1"/>
      <p:bldP spid="55" grpId="0"/>
      <p:bldP spid="98" grpId="0"/>
      <p:bldP spid="99" grpId="0"/>
      <p:bldP spid="100" grpId="0"/>
      <p:bldP spid="10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371" y="2788635"/>
            <a:ext cx="9151959" cy="23564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39" name="组合 38"/>
          <p:cNvGrpSpPr/>
          <p:nvPr/>
        </p:nvGrpSpPr>
        <p:grpSpPr>
          <a:xfrm>
            <a:off x="2304738" y="951864"/>
            <a:ext cx="4590112" cy="2762752"/>
            <a:chOff x="3022028" y="1587732"/>
            <a:chExt cx="6120680" cy="3682533"/>
          </a:xfrm>
        </p:grpSpPr>
        <p:pic>
          <p:nvPicPr>
            <p:cNvPr id="40" name="Picture 2" descr="C:\Users\Administrator\Desktop\ppt展示模板-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028" y="1587732"/>
              <a:ext cx="6120680" cy="3682533"/>
            </a:xfrm>
            <a:prstGeom prst="rect">
              <a:avLst/>
            </a:prstGeom>
            <a:noFill/>
            <a:extLst>
              <a:ext uri="{909E8E84-426E-40DD-AFC4-6F175D3DCCD1}">
                <a14:hiddenFill xmlns:a14="http://schemas.microsoft.com/office/drawing/2010/main">
                  <a:solidFill>
                    <a:srgbClr val="FFFFFF"/>
                  </a:solidFill>
                </a14:hiddenFill>
              </a:ext>
            </a:extLst>
          </p:spPr>
        </p:pic>
        <p:sp>
          <p:nvSpPr>
            <p:cNvPr id="41" name="矩形 40"/>
            <p:cNvSpPr/>
            <p:nvPr/>
          </p:nvSpPr>
          <p:spPr>
            <a:xfrm>
              <a:off x="3937348" y="2060861"/>
              <a:ext cx="4320480" cy="2376251"/>
            </a:xfrm>
            <a:prstGeom prst="rect">
              <a:avLst/>
            </a:prstGeom>
            <a:blipFill>
              <a:blip r:embed="rId4">
                <a:extLst>
                  <a:ext uri="{BEBA8EAE-BF5A-486C-A8C5-ECC9F3942E4B}">
                    <a14:imgProps xmlns:a14="http://schemas.microsoft.com/office/drawing/2010/main">
                      <a14:imgLayer r:embed="rId5">
                        <a14:imgEffect>
                          <a14:brightnessContrast bright="22000"/>
                        </a14:imgEffect>
                      </a14:imgLayer>
                    </a14:imgProps>
                  </a:ext>
                </a:extLst>
              </a:blip>
              <a:srcRect/>
              <a:stretch>
                <a:fillRect l="-2911" t="-6812" r="-2911" b="-6812"/>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Oval 4"/>
          <p:cNvSpPr/>
          <p:nvPr/>
        </p:nvSpPr>
        <p:spPr>
          <a:xfrm>
            <a:off x="1281167" y="1949700"/>
            <a:ext cx="717488" cy="7209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400">
              <a:solidFill>
                <a:schemeClr val="bg1">
                  <a:lumMod val="95000"/>
                </a:schemeClr>
              </a:solidFill>
            </a:endParaRPr>
          </a:p>
        </p:txBody>
      </p:sp>
      <p:grpSp>
        <p:nvGrpSpPr>
          <p:cNvPr id="43" name="Group 20"/>
          <p:cNvGrpSpPr/>
          <p:nvPr/>
        </p:nvGrpSpPr>
        <p:grpSpPr>
          <a:xfrm>
            <a:off x="1449329" y="2105706"/>
            <a:ext cx="401787" cy="404442"/>
            <a:chOff x="7971783" y="2080670"/>
            <a:chExt cx="401822" cy="404317"/>
          </a:xfrm>
          <a:solidFill>
            <a:schemeClr val="bg1"/>
          </a:solidFill>
        </p:grpSpPr>
        <p:sp>
          <p:nvSpPr>
            <p:cNvPr id="44" name="Freeform 42"/>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chemeClr val="tx2">
                    <a:lumMod val="50000"/>
                  </a:schemeClr>
                </a:solidFill>
                <a:latin typeface="+mn-lt"/>
                <a:cs typeface="+mn-cs"/>
              </a:endParaRPr>
            </a:p>
          </p:txBody>
        </p:sp>
        <p:sp>
          <p:nvSpPr>
            <p:cNvPr id="45" name="Freeform 43"/>
            <p:cNvSpPr>
              <a:spLocks/>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chemeClr val="tx2">
                    <a:lumMod val="50000"/>
                  </a:schemeClr>
                </a:solidFill>
                <a:latin typeface="+mn-lt"/>
                <a:cs typeface="+mn-cs"/>
              </a:endParaRPr>
            </a:p>
          </p:txBody>
        </p:sp>
      </p:grpSp>
      <p:sp>
        <p:nvSpPr>
          <p:cNvPr id="46" name="矩形 45"/>
          <p:cNvSpPr/>
          <p:nvPr/>
        </p:nvSpPr>
        <p:spPr>
          <a:xfrm>
            <a:off x="1058049" y="2896680"/>
            <a:ext cx="1163724" cy="330854"/>
          </a:xfrm>
          <a:prstGeom prst="rect">
            <a:avLst/>
          </a:prstGeom>
        </p:spPr>
        <p:txBody>
          <a:bodyPr wrap="square" lIns="68573" tIns="34287" rIns="68573" bIns="34287">
            <a:spAutoFit/>
          </a:bodyPr>
          <a:lstStyle/>
          <a:p>
            <a:pPr algn="ctr"/>
            <a:r>
              <a:rPr lang="zh-CN" altLang="en-US" sz="1700" b="1" dirty="0">
                <a:solidFill>
                  <a:schemeClr val="bg1"/>
                </a:solidFill>
                <a:latin typeface="微软雅黑" pitchFamily="34" charset="-122"/>
                <a:ea typeface="微软雅黑" pitchFamily="34" charset="-122"/>
              </a:rPr>
              <a:t>添加标题</a:t>
            </a:r>
            <a:endParaRPr lang="en-US" altLang="zh-CN" sz="1700" b="1" dirty="0">
              <a:solidFill>
                <a:schemeClr val="bg1"/>
              </a:solidFill>
              <a:latin typeface="微软雅黑" pitchFamily="34" charset="-122"/>
              <a:ea typeface="微软雅黑" pitchFamily="34" charset="-122"/>
            </a:endParaRPr>
          </a:p>
        </p:txBody>
      </p:sp>
      <p:sp>
        <p:nvSpPr>
          <p:cNvPr id="47" name="矩形 47"/>
          <p:cNvSpPr>
            <a:spLocks noChangeArrowheads="1"/>
          </p:cNvSpPr>
          <p:nvPr/>
        </p:nvSpPr>
        <p:spPr bwMode="auto">
          <a:xfrm>
            <a:off x="900704" y="3212066"/>
            <a:ext cx="1478414" cy="67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100" dirty="0">
                <a:solidFill>
                  <a:schemeClr val="bg1"/>
                </a:solidFill>
                <a:sym typeface="微软雅黑" pitchFamily="34" charset="-122"/>
              </a:rPr>
              <a:t>在此录入上述图表的描述说明，在此录入上述图表的描述说明。</a:t>
            </a:r>
          </a:p>
        </p:txBody>
      </p:sp>
      <p:sp>
        <p:nvSpPr>
          <p:cNvPr id="48" name="Oval 14"/>
          <p:cNvSpPr/>
          <p:nvPr/>
        </p:nvSpPr>
        <p:spPr>
          <a:xfrm>
            <a:off x="7202521" y="1959642"/>
            <a:ext cx="715901" cy="7209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400">
              <a:solidFill>
                <a:schemeClr val="bg1">
                  <a:lumMod val="95000"/>
                </a:schemeClr>
              </a:solidFill>
            </a:endParaRPr>
          </a:p>
        </p:txBody>
      </p:sp>
      <p:grpSp>
        <p:nvGrpSpPr>
          <p:cNvPr id="49" name="Group 54"/>
          <p:cNvGrpSpPr/>
          <p:nvPr/>
        </p:nvGrpSpPr>
        <p:grpSpPr>
          <a:xfrm>
            <a:off x="7414669" y="2161088"/>
            <a:ext cx="299468" cy="389462"/>
            <a:chOff x="6421904" y="4798576"/>
            <a:chExt cx="299494" cy="389342"/>
          </a:xfrm>
          <a:solidFill>
            <a:schemeClr val="bg1"/>
          </a:solidFill>
        </p:grpSpPr>
        <p:sp>
          <p:nvSpPr>
            <p:cNvPr id="50" name="Freeform 170"/>
            <p:cNvSpPr>
              <a:spLocks/>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chemeClr val="tx2">
                    <a:lumMod val="50000"/>
                  </a:schemeClr>
                </a:solidFill>
                <a:latin typeface="+mn-lt"/>
                <a:cs typeface="+mn-cs"/>
              </a:endParaRPr>
            </a:p>
          </p:txBody>
        </p:sp>
        <p:sp>
          <p:nvSpPr>
            <p:cNvPr id="51" name="Freeform 171"/>
            <p:cNvSpPr>
              <a:spLocks/>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schemeClr val="tx2">
                    <a:lumMod val="50000"/>
                  </a:schemeClr>
                </a:solidFill>
                <a:latin typeface="+mn-lt"/>
                <a:cs typeface="+mn-cs"/>
              </a:endParaRPr>
            </a:p>
          </p:txBody>
        </p:sp>
      </p:grpSp>
      <p:sp>
        <p:nvSpPr>
          <p:cNvPr id="52" name="矩形 51"/>
          <p:cNvSpPr/>
          <p:nvPr/>
        </p:nvSpPr>
        <p:spPr>
          <a:xfrm>
            <a:off x="6977816" y="2906622"/>
            <a:ext cx="1163724" cy="330854"/>
          </a:xfrm>
          <a:prstGeom prst="rect">
            <a:avLst/>
          </a:prstGeom>
        </p:spPr>
        <p:txBody>
          <a:bodyPr wrap="square" lIns="68573" tIns="34287" rIns="68573" bIns="34287">
            <a:spAutoFit/>
          </a:bodyPr>
          <a:lstStyle/>
          <a:p>
            <a:pPr algn="ctr"/>
            <a:r>
              <a:rPr lang="zh-CN" altLang="en-US" sz="1700" b="1" dirty="0">
                <a:solidFill>
                  <a:schemeClr val="bg1"/>
                </a:solidFill>
                <a:latin typeface="微软雅黑" pitchFamily="34" charset="-122"/>
                <a:ea typeface="微软雅黑" pitchFamily="34" charset="-122"/>
              </a:rPr>
              <a:t>添加标题</a:t>
            </a:r>
            <a:endParaRPr lang="en-US" altLang="zh-CN" sz="1700" b="1" dirty="0">
              <a:solidFill>
                <a:schemeClr val="bg1"/>
              </a:solidFill>
              <a:latin typeface="微软雅黑" pitchFamily="34" charset="-122"/>
              <a:ea typeface="微软雅黑" pitchFamily="34" charset="-122"/>
            </a:endParaRPr>
          </a:p>
        </p:txBody>
      </p:sp>
      <p:sp>
        <p:nvSpPr>
          <p:cNvPr id="53" name="矩形 47"/>
          <p:cNvSpPr>
            <a:spLocks noChangeArrowheads="1"/>
          </p:cNvSpPr>
          <p:nvPr/>
        </p:nvSpPr>
        <p:spPr bwMode="auto">
          <a:xfrm>
            <a:off x="6820471" y="3222008"/>
            <a:ext cx="1478414" cy="67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100" dirty="0">
                <a:solidFill>
                  <a:schemeClr val="bg1"/>
                </a:solidFill>
                <a:sym typeface="微软雅黑" pitchFamily="34" charset="-122"/>
              </a:rPr>
              <a:t>在此录入上述图表的描述说明，在此录入上述图表的描述说明。</a:t>
            </a:r>
          </a:p>
        </p:txBody>
      </p:sp>
      <p:sp>
        <p:nvSpPr>
          <p:cNvPr id="54" name="标题 11"/>
          <p:cNvSpPr txBox="1">
            <a:spLocks/>
          </p:cNvSpPr>
          <p:nvPr/>
        </p:nvSpPr>
        <p:spPr>
          <a:xfrm>
            <a:off x="1386716" y="4243823"/>
            <a:ext cx="6315885" cy="597673"/>
          </a:xfrm>
          <a:prstGeom prst="rect">
            <a:avLst/>
          </a:prstGeom>
        </p:spPr>
        <p:txBody>
          <a:bodyPr lIns="68580" tIns="34290" rIns="68580" bIns="3429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100" dirty="0">
                <a:solidFill>
                  <a:schemeClr val="bg1"/>
                </a:solidFill>
                <a:latin typeface="微软雅黑" panose="020B0503020204020204" pitchFamily="34" charset="-122"/>
                <a:ea typeface="微软雅黑" panose="020B0503020204020204" pitchFamily="34" charset="-122"/>
              </a:rPr>
              <a:t>请在此处输入详细的文字介绍信息和简介，表达图表的含义。请在此处输入详细的文字介绍信息和简介，表达图表的含义。请在此处输入详细的文字介绍信息和简介，表达图表的含义请在此处输入详细的文字介绍信息和简介，表达图表的含义。请在此处输入详细的文字介绍信息和简介，表达图表的含义。</a:t>
            </a:r>
          </a:p>
          <a:p>
            <a:pPr algn="l"/>
            <a:endParaRPr lang="zh-CN" altLang="en-US" sz="1100" dirty="0">
              <a:solidFill>
                <a:schemeClr val="bg1"/>
              </a:solidFill>
              <a:latin typeface="微软雅黑" panose="020B0503020204020204" pitchFamily="34" charset="-122"/>
              <a:ea typeface="微软雅黑" panose="020B0503020204020204" pitchFamily="34" charset="-122"/>
            </a:endParaRPr>
          </a:p>
          <a:p>
            <a:pPr algn="l"/>
            <a:endParaRPr lang="zh-CN" altLang="en-US" sz="1100" dirty="0">
              <a:solidFill>
                <a:schemeClr val="bg1"/>
              </a:solidFill>
              <a:latin typeface="微软雅黑" panose="020B0503020204020204" pitchFamily="34" charset="-122"/>
              <a:ea typeface="微软雅黑" panose="020B0503020204020204" pitchFamily="34" charset="-122"/>
            </a:endParaRPr>
          </a:p>
          <a:p>
            <a:pPr algn="l"/>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55" name="标题 11"/>
          <p:cNvSpPr txBox="1">
            <a:spLocks/>
          </p:cNvSpPr>
          <p:nvPr/>
        </p:nvSpPr>
        <p:spPr>
          <a:xfrm>
            <a:off x="3918490" y="3957198"/>
            <a:ext cx="1296032" cy="212667"/>
          </a:xfrm>
          <a:prstGeom prst="rect">
            <a:avLst/>
          </a:prstGeom>
        </p:spPr>
        <p:txBody>
          <a:bodyPr lIns="68580" tIns="34290" rIns="68580" bIns="3429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500" b="1" dirty="0">
                <a:solidFill>
                  <a:schemeClr val="bg1"/>
                </a:solidFill>
                <a:latin typeface="微软雅黑" panose="020B0503020204020204" pitchFamily="34" charset="-122"/>
                <a:ea typeface="微软雅黑" panose="020B0503020204020204" pitchFamily="34" charset="-122"/>
              </a:rPr>
              <a:t>输入文字标题</a:t>
            </a:r>
          </a:p>
        </p:txBody>
      </p:sp>
    </p:spTree>
    <p:extLst>
      <p:ext uri="{BB962C8B-B14F-4D97-AF65-F5344CB8AC3E}">
        <p14:creationId xmlns:p14="http://schemas.microsoft.com/office/powerpoint/2010/main" val="73173617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heel(1)">
                                      <p:cBhvr>
                                        <p:cTn id="13" dur="400"/>
                                        <p:tgtEl>
                                          <p:spTgt spid="42"/>
                                        </p:tgtEl>
                                      </p:cBhvr>
                                    </p:animEffect>
                                  </p:childTnLst>
                                </p:cTn>
                              </p:par>
                            </p:childTnLst>
                          </p:cTn>
                        </p:par>
                        <p:par>
                          <p:cTn id="14" fill="hold">
                            <p:stCondLst>
                              <p:cond delay="1400"/>
                            </p:stCondLst>
                            <p:childTnLst>
                              <p:par>
                                <p:cTn id="15" presetID="10" presetClass="entr" presetSubtype="0"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250"/>
                                        <p:tgtEl>
                                          <p:spTgt spid="43"/>
                                        </p:tgtEl>
                                      </p:cBhvr>
                                    </p:animEffect>
                                  </p:childTnLst>
                                </p:cTn>
                              </p:par>
                              <p:par>
                                <p:cTn id="18" presetID="14" presetClass="entr" presetSubtype="10" fill="hold" grpId="0" nodeType="withEffect">
                                  <p:stCondLst>
                                    <p:cond delay="250"/>
                                  </p:stCondLst>
                                  <p:childTnLst>
                                    <p:set>
                                      <p:cBhvr>
                                        <p:cTn id="19" dur="1" fill="hold">
                                          <p:stCondLst>
                                            <p:cond delay="0"/>
                                          </p:stCondLst>
                                        </p:cTn>
                                        <p:tgtEl>
                                          <p:spTgt spid="46"/>
                                        </p:tgtEl>
                                        <p:attrNameLst>
                                          <p:attrName>style.visibility</p:attrName>
                                        </p:attrNameLst>
                                      </p:cBhvr>
                                      <p:to>
                                        <p:strVal val="visible"/>
                                      </p:to>
                                    </p:set>
                                    <p:animEffect transition="in" filter="randombar(horizontal)">
                                      <p:cBhvr>
                                        <p:cTn id="20" dur="400"/>
                                        <p:tgtEl>
                                          <p:spTgt spid="46"/>
                                        </p:tgtEl>
                                      </p:cBhvr>
                                    </p:animEffect>
                                  </p:childTnLst>
                                </p:cTn>
                              </p:par>
                              <p:par>
                                <p:cTn id="21" presetID="14" presetClass="entr" presetSubtype="10" fill="hold" grpId="0" nodeType="withEffect">
                                  <p:stCondLst>
                                    <p:cond delay="250"/>
                                  </p:stCondLst>
                                  <p:childTnLst>
                                    <p:set>
                                      <p:cBhvr>
                                        <p:cTn id="22" dur="1" fill="hold">
                                          <p:stCondLst>
                                            <p:cond delay="0"/>
                                          </p:stCondLst>
                                        </p:cTn>
                                        <p:tgtEl>
                                          <p:spTgt spid="47"/>
                                        </p:tgtEl>
                                        <p:attrNameLst>
                                          <p:attrName>style.visibility</p:attrName>
                                        </p:attrNameLst>
                                      </p:cBhvr>
                                      <p:to>
                                        <p:strVal val="visible"/>
                                      </p:to>
                                    </p:set>
                                    <p:animEffect transition="in" filter="randombar(horizontal)">
                                      <p:cBhvr>
                                        <p:cTn id="23" dur="400"/>
                                        <p:tgtEl>
                                          <p:spTgt spid="47"/>
                                        </p:tgtEl>
                                      </p:cBhvr>
                                    </p:animEffect>
                                  </p:childTnLst>
                                </p:cTn>
                              </p:par>
                            </p:childTnLst>
                          </p:cTn>
                        </p:par>
                        <p:par>
                          <p:cTn id="24" fill="hold">
                            <p:stCondLst>
                              <p:cond delay="2050"/>
                            </p:stCondLst>
                            <p:childTnLst>
                              <p:par>
                                <p:cTn id="25" presetID="21" presetClass="entr" presetSubtype="1"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heel(1)">
                                      <p:cBhvr>
                                        <p:cTn id="27" dur="400"/>
                                        <p:tgtEl>
                                          <p:spTgt spid="48"/>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250"/>
                                        <p:tgtEl>
                                          <p:spTgt spid="49"/>
                                        </p:tgtEl>
                                      </p:cBhvr>
                                    </p:animEffect>
                                  </p:childTnLst>
                                </p:cTn>
                              </p:par>
                              <p:par>
                                <p:cTn id="31" presetID="14" presetClass="entr" presetSubtype="10" fill="hold" grpId="0" nodeType="withEffect">
                                  <p:stCondLst>
                                    <p:cond delay="250"/>
                                  </p:stCondLst>
                                  <p:childTnLst>
                                    <p:set>
                                      <p:cBhvr>
                                        <p:cTn id="32" dur="1" fill="hold">
                                          <p:stCondLst>
                                            <p:cond delay="0"/>
                                          </p:stCondLst>
                                        </p:cTn>
                                        <p:tgtEl>
                                          <p:spTgt spid="52"/>
                                        </p:tgtEl>
                                        <p:attrNameLst>
                                          <p:attrName>style.visibility</p:attrName>
                                        </p:attrNameLst>
                                      </p:cBhvr>
                                      <p:to>
                                        <p:strVal val="visible"/>
                                      </p:to>
                                    </p:set>
                                    <p:animEffect transition="in" filter="randombar(horizontal)">
                                      <p:cBhvr>
                                        <p:cTn id="33" dur="400"/>
                                        <p:tgtEl>
                                          <p:spTgt spid="52"/>
                                        </p:tgtEl>
                                      </p:cBhvr>
                                    </p:animEffect>
                                  </p:childTnLst>
                                </p:cTn>
                              </p:par>
                              <p:par>
                                <p:cTn id="34" presetID="14" presetClass="entr" presetSubtype="10" fill="hold" grpId="0" nodeType="withEffect">
                                  <p:stCondLst>
                                    <p:cond delay="250"/>
                                  </p:stCondLst>
                                  <p:childTnLst>
                                    <p:set>
                                      <p:cBhvr>
                                        <p:cTn id="35" dur="1" fill="hold">
                                          <p:stCondLst>
                                            <p:cond delay="0"/>
                                          </p:stCondLst>
                                        </p:cTn>
                                        <p:tgtEl>
                                          <p:spTgt spid="53"/>
                                        </p:tgtEl>
                                        <p:attrNameLst>
                                          <p:attrName>style.visibility</p:attrName>
                                        </p:attrNameLst>
                                      </p:cBhvr>
                                      <p:to>
                                        <p:strVal val="visible"/>
                                      </p:to>
                                    </p:set>
                                    <p:animEffect transition="in" filter="randombar(horizontal)">
                                      <p:cBhvr>
                                        <p:cTn id="36" dur="400"/>
                                        <p:tgtEl>
                                          <p:spTgt spid="53"/>
                                        </p:tgtEl>
                                      </p:cBhvr>
                                    </p:animEffect>
                                  </p:childTnLst>
                                </p:cTn>
                              </p:par>
                              <p:par>
                                <p:cTn id="37" presetID="53" presetClass="entr" presetSubtype="16" fill="hold" grpId="0" nodeType="withEffect">
                                  <p:stCondLst>
                                    <p:cond delay="500"/>
                                  </p:stCondLst>
                                  <p:childTnLst>
                                    <p:set>
                                      <p:cBhvr>
                                        <p:cTn id="38" dur="1" fill="hold">
                                          <p:stCondLst>
                                            <p:cond delay="0"/>
                                          </p:stCondLst>
                                        </p:cTn>
                                        <p:tgtEl>
                                          <p:spTgt spid="54"/>
                                        </p:tgtEl>
                                        <p:attrNameLst>
                                          <p:attrName>style.visibility</p:attrName>
                                        </p:attrNameLst>
                                      </p:cBhvr>
                                      <p:to>
                                        <p:strVal val="visible"/>
                                      </p:to>
                                    </p:set>
                                    <p:anim calcmode="lin" valueType="num">
                                      <p:cBhvr>
                                        <p:cTn id="39" dur="500" fill="hold"/>
                                        <p:tgtEl>
                                          <p:spTgt spid="54"/>
                                        </p:tgtEl>
                                        <p:attrNameLst>
                                          <p:attrName>ppt_w</p:attrName>
                                        </p:attrNameLst>
                                      </p:cBhvr>
                                      <p:tavLst>
                                        <p:tav tm="0">
                                          <p:val>
                                            <p:fltVal val="0"/>
                                          </p:val>
                                        </p:tav>
                                        <p:tav tm="100000">
                                          <p:val>
                                            <p:strVal val="#ppt_w"/>
                                          </p:val>
                                        </p:tav>
                                      </p:tavLst>
                                    </p:anim>
                                    <p:anim calcmode="lin" valueType="num">
                                      <p:cBhvr>
                                        <p:cTn id="40" dur="500" fill="hold"/>
                                        <p:tgtEl>
                                          <p:spTgt spid="54"/>
                                        </p:tgtEl>
                                        <p:attrNameLst>
                                          <p:attrName>ppt_h</p:attrName>
                                        </p:attrNameLst>
                                      </p:cBhvr>
                                      <p:tavLst>
                                        <p:tav tm="0">
                                          <p:val>
                                            <p:fltVal val="0"/>
                                          </p:val>
                                        </p:tav>
                                        <p:tav tm="100000">
                                          <p:val>
                                            <p:strVal val="#ppt_h"/>
                                          </p:val>
                                        </p:tav>
                                      </p:tavLst>
                                    </p:anim>
                                    <p:animEffect transition="in" filter="fade">
                                      <p:cBhvr>
                                        <p:cTn id="41" dur="500"/>
                                        <p:tgtEl>
                                          <p:spTgt spid="54"/>
                                        </p:tgtEl>
                                      </p:cBhvr>
                                    </p:animEffect>
                                  </p:childTnLst>
                                </p:cTn>
                              </p:par>
                              <p:par>
                                <p:cTn id="42" presetID="53" presetClass="entr" presetSubtype="16" fill="hold" grpId="0" nodeType="withEffect">
                                  <p:stCondLst>
                                    <p:cond delay="500"/>
                                  </p:stCondLst>
                                  <p:childTnLst>
                                    <p:set>
                                      <p:cBhvr>
                                        <p:cTn id="43" dur="1" fill="hold">
                                          <p:stCondLst>
                                            <p:cond delay="0"/>
                                          </p:stCondLst>
                                        </p:cTn>
                                        <p:tgtEl>
                                          <p:spTgt spid="55"/>
                                        </p:tgtEl>
                                        <p:attrNameLst>
                                          <p:attrName>style.visibility</p:attrName>
                                        </p:attrNameLst>
                                      </p:cBhvr>
                                      <p:to>
                                        <p:strVal val="visible"/>
                                      </p:to>
                                    </p:set>
                                    <p:anim calcmode="lin" valueType="num">
                                      <p:cBhvr>
                                        <p:cTn id="44" dur="500" fill="hold"/>
                                        <p:tgtEl>
                                          <p:spTgt spid="55"/>
                                        </p:tgtEl>
                                        <p:attrNameLst>
                                          <p:attrName>ppt_w</p:attrName>
                                        </p:attrNameLst>
                                      </p:cBhvr>
                                      <p:tavLst>
                                        <p:tav tm="0">
                                          <p:val>
                                            <p:fltVal val="0"/>
                                          </p:val>
                                        </p:tav>
                                        <p:tav tm="100000">
                                          <p:val>
                                            <p:strVal val="#ppt_w"/>
                                          </p:val>
                                        </p:tav>
                                      </p:tavLst>
                                    </p:anim>
                                    <p:anim calcmode="lin" valueType="num">
                                      <p:cBhvr>
                                        <p:cTn id="45" dur="500" fill="hold"/>
                                        <p:tgtEl>
                                          <p:spTgt spid="55"/>
                                        </p:tgtEl>
                                        <p:attrNameLst>
                                          <p:attrName>ppt_h</p:attrName>
                                        </p:attrNameLst>
                                      </p:cBhvr>
                                      <p:tavLst>
                                        <p:tav tm="0">
                                          <p:val>
                                            <p:fltVal val="0"/>
                                          </p:val>
                                        </p:tav>
                                        <p:tav tm="100000">
                                          <p:val>
                                            <p:strVal val="#ppt_h"/>
                                          </p:val>
                                        </p:tav>
                                      </p:tavLst>
                                    </p:anim>
                                    <p:animEffect transition="in" filter="fade">
                                      <p:cBhvr>
                                        <p:cTn id="4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6" grpId="0"/>
      <p:bldP spid="47" grpId="0"/>
      <p:bldP spid="48" grpId="0" animBg="1"/>
      <p:bldP spid="52" grpId="0"/>
      <p:bldP spid="53" grpId="0"/>
      <p:bldP spid="54" grpId="0"/>
      <p:bldP spid="5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5"/>
</p:tagLst>
</file>

<file path=ppt/tags/tag15.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8"/>
</p:tagLst>
</file>

<file path=ppt/tags/tag16.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9"/>
</p:tagLst>
</file>

<file path=ppt/tags/tag17.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10"/>
</p:tagLst>
</file>

<file path=ppt/tags/tag18.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11"/>
</p:tagLst>
</file>

<file path=ppt/tags/tag19.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12"/>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YinZJG#"/>
  <p:tag name="MH_LAYOUT" val="TitleSubTitle"/>
  <p:tag name="MH" val="20151222212658"/>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Titl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26"/>
</p:tagLst>
</file>

<file path=ppt/tags/tag22.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27"/>
</p:tagLst>
</file>

<file path=ppt/tags/tag23.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28"/>
</p:tagLst>
</file>

<file path=ppt/tags/tag24.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29"/>
</p:tagLst>
</file>

<file path=ppt/tags/tag25.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30"/>
</p:tagLst>
</file>

<file path=ppt/tags/tag26.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SubTitle"/>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Text"/>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SubTitle"/>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6"/>
</p:tagLst>
</file>

<file path=ppt/tags/tag30.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SubTitle"/>
  <p:tag name="MH_ORDER" val="3"/>
</p:tagLst>
</file>

<file path=ppt/tags/tag31.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SubTitle"/>
  <p:tag name="MH_ORDER" val="4"/>
</p:tagLst>
</file>

<file path=ppt/tags/tag32.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Text"/>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Text"/>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Text"/>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17"/>
</p:tagLst>
</file>

<file path=ppt/tags/tag36.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18"/>
</p:tagLst>
</file>

<file path=ppt/tags/tag37.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19"/>
</p:tagLst>
</file>

<file path=ppt/tags/tag38.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20"/>
</p:tagLst>
</file>

<file path=ppt/tags/tag39.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12"/>
</p:tagLst>
</file>

<file path=ppt/tags/tag4.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7"/>
</p:tagLst>
</file>

<file path=ppt/tags/tag40.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13"/>
</p:tagLst>
</file>

<file path=ppt/tags/tag41.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14"/>
</p:tagLst>
</file>

<file path=ppt/tags/tag42.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15"/>
</p:tagLst>
</file>

<file path=ppt/tags/tag43.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7"/>
</p:tagLst>
</file>

<file path=ppt/tags/tag44.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8"/>
</p:tagLst>
</file>

<file path=ppt/tags/tag45.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9"/>
</p:tagLst>
</file>

<file path=ppt/tags/tag46.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10"/>
</p:tagLst>
</file>

<file path=ppt/tags/tag47.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2"/>
</p:tagLst>
</file>

<file path=ppt/tags/tag48.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3"/>
</p:tagLst>
</file>

<file path=ppt/tags/tag49.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MH" val="20151208221311"/>
  <p:tag name="MH_LIBRARY" val="GRAPHIC"/>
  <p:tag name="MH_TYPE" val="Other"/>
  <p:tag name="MH_ORDER" val="5"/>
</p:tagLst>
</file>

<file path=ppt/tags/tag51.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F17445"/>
      </a:accent1>
      <a:accent2>
        <a:srgbClr val="E94744"/>
      </a:accent2>
      <a:accent3>
        <a:srgbClr val="009288"/>
      </a:accent3>
      <a:accent4>
        <a:srgbClr val="015A74"/>
      </a:accent4>
      <a:accent5>
        <a:srgbClr val="4472C4"/>
      </a:accent5>
      <a:accent6>
        <a:srgbClr val="70AD47"/>
      </a:accent6>
      <a:hlink>
        <a:srgbClr val="0563C1"/>
      </a:hlink>
      <a:folHlink>
        <a:srgbClr val="954F72"/>
      </a:folHlink>
    </a:clrScheme>
    <a:fontScheme name="自定义 1">
      <a:majorFont>
        <a:latin typeface="Agency FB"/>
        <a:ea typeface="造字工房悦黑（非商用）常规体"/>
        <a:cs typeface=""/>
      </a:majorFont>
      <a:minorFont>
        <a:latin typeface="Agency FB"/>
        <a:ea typeface="造字工房悦黑（非商用）常规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76200" cap="flat" cmpd="sng" algn="ctr">
          <a:noFill/>
          <a:prstDash val="solid"/>
          <a:miter lim="800000"/>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smtClean="0">
            <a:ln>
              <a:noFill/>
            </a:ln>
            <a:solidFill>
              <a:prstClr val="white"/>
            </a:solidFill>
            <a:effectLst/>
            <a:uLnTx/>
            <a:uFillTx/>
            <a:latin typeface="Arial"/>
            <a:ea typeface="微软雅黑"/>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1414</TotalTime>
  <Words>1502</Words>
  <Application>Microsoft Office PowerPoint</Application>
  <PresentationFormat>自定义</PresentationFormat>
  <Paragraphs>263</Paragraphs>
  <Slides>25</Slides>
  <Notes>25</Notes>
  <HiddenSlides>0</HiddenSlides>
  <MMClips>1</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25</vt:i4>
      </vt:variant>
    </vt:vector>
  </HeadingPairs>
  <TitlesOfParts>
    <vt:vector size="46" baseType="lpstr">
      <vt:lpstr>Arial Unicode MS</vt:lpstr>
      <vt:lpstr>ITC Avant Garde Std Md</vt:lpstr>
      <vt:lpstr>LiHei Pro</vt:lpstr>
      <vt:lpstr>MEllan HK Xbold</vt:lpstr>
      <vt:lpstr>等线</vt:lpstr>
      <vt:lpstr>方正粗黑繁体</vt:lpstr>
      <vt:lpstr>方正粗谭黑简体</vt:lpstr>
      <vt:lpstr>方正姚体</vt:lpstr>
      <vt:lpstr>方正正黑简体</vt:lpstr>
      <vt:lpstr>方正正纤黑简体</vt:lpstr>
      <vt:lpstr>方正正中黑简体</vt:lpstr>
      <vt:lpstr>经典粗黑简</vt:lpstr>
      <vt:lpstr>宋体</vt:lpstr>
      <vt:lpstr>微软雅黑</vt:lpstr>
      <vt:lpstr>造字工房悦黑（非商用）常规体</vt:lpstr>
      <vt:lpstr>Agency FB</vt:lpstr>
      <vt:lpstr>Arial</vt:lpstr>
      <vt:lpstr>Calibri</vt:lpstr>
      <vt:lpstr>Impact</vt:lpstr>
      <vt:lpstr>Leelawadee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MDG</dc:creator>
  <cp:lastModifiedBy>china</cp:lastModifiedBy>
  <cp:revision>370</cp:revision>
  <dcterms:created xsi:type="dcterms:W3CDTF">2015-12-15T14:14:23Z</dcterms:created>
  <dcterms:modified xsi:type="dcterms:W3CDTF">2017-06-15T15:17:31Z</dcterms:modified>
</cp:coreProperties>
</file>